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36" r:id="rId1"/>
  </p:sldMasterIdLst>
  <p:notesMasterIdLst>
    <p:notesMasterId r:id="rId10"/>
  </p:notesMasterIdLst>
  <p:handoutMasterIdLst>
    <p:handoutMasterId r:id="rId11"/>
  </p:handoutMasterIdLst>
  <p:sldIdLst>
    <p:sldId id="410" r:id="rId2"/>
    <p:sldId id="387" r:id="rId3"/>
    <p:sldId id="403" r:id="rId4"/>
    <p:sldId id="404" r:id="rId5"/>
    <p:sldId id="409" r:id="rId6"/>
    <p:sldId id="398" r:id="rId7"/>
    <p:sldId id="408" r:id="rId8"/>
    <p:sldId id="386" r:id="rId9"/>
  </p:sldIdLst>
  <p:sldSz cx="9144000" cy="6858000" type="screen4x3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Times New Roman" pitchFamily="16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Times New Roman" pitchFamily="16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Times New Roman" pitchFamily="16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Times New Roman" pitchFamily="16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Times New Roman" pitchFamily="16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Times New Roman" pitchFamily="16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Times New Roman" pitchFamily="16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Times New Roman" pitchFamily="16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Times New Roman" pitchFamily="16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5">
          <p15:clr>
            <a:srgbClr val="A4A3A4"/>
          </p15:clr>
        </p15:guide>
        <p15:guide id="2" pos="215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82"/>
    <a:srgbClr val="0000FF"/>
    <a:srgbClr val="FFFFCC"/>
    <a:srgbClr val="00FF00"/>
    <a:srgbClr val="6699FF"/>
    <a:srgbClr val="CCFFCC"/>
    <a:srgbClr val="99CCFF"/>
    <a:srgbClr val="9999FF"/>
    <a:srgbClr val="FFCC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73" autoAdjust="0"/>
    <p:restoredTop sz="68148" autoAdjust="0"/>
  </p:normalViewPr>
  <p:slideViewPr>
    <p:cSldViewPr>
      <p:cViewPr varScale="1">
        <p:scale>
          <a:sx n="73" d="100"/>
          <a:sy n="73" d="100"/>
        </p:scale>
        <p:origin x="1308" y="5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640" y="-48"/>
      </p:cViewPr>
      <p:guideLst>
        <p:guide orient="horz" pos="2875"/>
        <p:guide pos="215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412" cy="464180"/>
          </a:xfrm>
          <a:prstGeom prst="rect">
            <a:avLst/>
          </a:prstGeom>
        </p:spPr>
        <p:txBody>
          <a:bodyPr vert="horz" lIns="92209" tIns="46103" rIns="92209" bIns="4610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386" y="0"/>
            <a:ext cx="3037412" cy="464180"/>
          </a:xfrm>
          <a:prstGeom prst="rect">
            <a:avLst/>
          </a:prstGeom>
        </p:spPr>
        <p:txBody>
          <a:bodyPr vert="horz" lIns="92209" tIns="46103" rIns="92209" bIns="46103" rtlCol="0"/>
          <a:lstStyle>
            <a:lvl1pPr algn="r">
              <a:defRPr sz="1200"/>
            </a:lvl1pPr>
          </a:lstStyle>
          <a:p>
            <a:fld id="{43BFE086-9C51-438E-8D98-ED27F2DBBA8A}" type="datetimeFigureOut">
              <a:rPr lang="en-US" smtClean="0"/>
              <a:pPr/>
              <a:t>12/6/2018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621"/>
            <a:ext cx="3037412" cy="464180"/>
          </a:xfrm>
          <a:prstGeom prst="rect">
            <a:avLst/>
          </a:prstGeom>
        </p:spPr>
        <p:txBody>
          <a:bodyPr vert="horz" lIns="92209" tIns="46103" rIns="92209" bIns="4610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386" y="8830621"/>
            <a:ext cx="3037412" cy="464180"/>
          </a:xfrm>
          <a:prstGeom prst="rect">
            <a:avLst/>
          </a:prstGeom>
        </p:spPr>
        <p:txBody>
          <a:bodyPr vert="horz" lIns="92209" tIns="46103" rIns="92209" bIns="46103" rtlCol="0" anchor="b"/>
          <a:lstStyle>
            <a:lvl1pPr algn="r">
              <a:defRPr sz="1200"/>
            </a:lvl1pPr>
          </a:lstStyle>
          <a:p>
            <a:fld id="{C091761E-83E2-47F9-814D-DF68966D84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926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AutoShape 1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267" tIns="45636" rIns="91267" bIns="45636" anchor="ctr"/>
          <a:lstStyle/>
          <a:p>
            <a:endParaRPr lang="en-US" dirty="0"/>
          </a:p>
        </p:txBody>
      </p:sp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267" tIns="45636" rIns="91267" bIns="45636" anchor="ctr"/>
          <a:lstStyle/>
          <a:p>
            <a:endParaRPr lang="en-US" dirty="0"/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" y="0"/>
            <a:ext cx="3037735" cy="464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267" tIns="45636" rIns="91267" bIns="45636" anchor="ctr"/>
          <a:lstStyle/>
          <a:p>
            <a:endParaRPr lang="en-US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1083" y="2"/>
            <a:ext cx="3034566" cy="461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831" tIns="46711" rIns="89831" bIns="46711" numCol="1" anchor="t" anchorCtr="0" compatLnSpc="1">
            <a:prstTxWarp prst="textNoShape">
              <a:avLst/>
            </a:prstTxWarp>
          </a:bodyPr>
          <a:lstStyle>
            <a:lvl1pPr algn="r">
              <a:buFont typeface="Calibri" pitchFamily="32" charset="0"/>
              <a:buNone/>
              <a:tabLst>
                <a:tab pos="722538" algn="l"/>
                <a:tab pos="1445075" algn="l"/>
                <a:tab pos="2167614" algn="l"/>
                <a:tab pos="2890152" algn="l"/>
              </a:tabLst>
              <a:defRPr sz="1200">
                <a:solidFill>
                  <a:srgbClr val="000000"/>
                </a:solidFill>
                <a:latin typeface="Calibri" pitchFamily="32" charset="0"/>
                <a:cs typeface="Arial Unicode MS" charset="0"/>
              </a:defRPr>
            </a:lvl1pPr>
          </a:lstStyle>
          <a:p>
            <a:endParaRPr lang="en-US" dirty="0"/>
          </a:p>
        </p:txBody>
      </p:sp>
      <p:sp>
        <p:nvSpPr>
          <p:cNvPr id="25605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5025" cy="3482975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5606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700408" y="4415159"/>
            <a:ext cx="5606418" cy="4180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831" tIns="46711" rIns="89831" bIns="46711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" y="8830313"/>
            <a:ext cx="3037735" cy="464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267" tIns="45636" rIns="91267" bIns="45636" anchor="ctr"/>
          <a:lstStyle/>
          <a:p>
            <a:endParaRPr lang="en-US" dirty="0"/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971083" y="8830315"/>
            <a:ext cx="3034566" cy="461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831" tIns="46711" rIns="89831" bIns="46711" numCol="1" anchor="b" anchorCtr="0" compatLnSpc="1">
            <a:prstTxWarp prst="textNoShape">
              <a:avLst/>
            </a:prstTxWarp>
          </a:bodyPr>
          <a:lstStyle>
            <a:lvl1pPr algn="r">
              <a:buFont typeface="Calibri" pitchFamily="32" charset="0"/>
              <a:buNone/>
              <a:tabLst>
                <a:tab pos="722538" algn="l"/>
                <a:tab pos="1445075" algn="l"/>
                <a:tab pos="2167614" algn="l"/>
                <a:tab pos="2890152" algn="l"/>
              </a:tabLst>
              <a:defRPr sz="1200">
                <a:solidFill>
                  <a:srgbClr val="000000"/>
                </a:solidFill>
                <a:latin typeface="Calibri" pitchFamily="32" charset="0"/>
                <a:cs typeface="Arial Unicode MS" charset="0"/>
              </a:defRPr>
            </a:lvl1pPr>
          </a:lstStyle>
          <a:p>
            <a:fld id="{7878F548-8FF9-4490-A46C-F0EF575DEEA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2685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 </a:t>
            </a: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1pPr>
            <a:lvl2pPr marL="749272" indent="-288181" eaLnBrk="0" hangingPunct="0"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2pPr>
            <a:lvl3pPr marL="1152727" indent="-230546" eaLnBrk="0" hangingPunct="0"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3pPr>
            <a:lvl4pPr marL="1613816" indent="-230546" eaLnBrk="0" hangingPunct="0"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4pPr>
            <a:lvl5pPr marL="2074906" indent="-230546" eaLnBrk="0" hangingPunct="0"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5pPr>
            <a:lvl6pPr marL="2535998" indent="-230546" defTabSz="4610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6pPr>
            <a:lvl7pPr marL="2997087" indent="-230546" defTabSz="4610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7pPr>
            <a:lvl8pPr marL="3458178" indent="-230546" defTabSz="4610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8pPr>
            <a:lvl9pPr marL="3919268" indent="-230546" defTabSz="4610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eaLnBrk="1" hangingPunct="1"/>
            <a:fld id="{3E11A33F-32A6-4C93-B35A-EA07E32F383F}" type="slidenum">
              <a:rPr lang="en-US" sz="1200">
                <a:solidFill>
                  <a:srgbClr val="000000"/>
                </a:solidFill>
                <a:latin typeface="Times New Roman" pitchFamily="18" charset="0"/>
                <a:cs typeface="Arial Unicode MS" pitchFamily="34" charset="-128"/>
              </a:rPr>
              <a:pPr eaLnBrk="1" hangingPunct="1"/>
              <a:t>2</a:t>
            </a:fld>
            <a:endParaRPr lang="en-US" sz="1200">
              <a:solidFill>
                <a:srgbClr val="000000"/>
              </a:solidFill>
              <a:latin typeface="Times New Roman" pitchFamily="18" charset="0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4445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878F548-8FF9-4490-A46C-F0EF575DEEA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781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30114" algn="l"/>
                <a:tab pos="1460228" algn="l"/>
                <a:tab pos="2190341" algn="l"/>
                <a:tab pos="2920455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1pPr>
            <a:lvl2pPr marL="749327" indent="-288203" eaLnBrk="0" hangingPunct="0">
              <a:tabLst>
                <a:tab pos="730114" algn="l"/>
                <a:tab pos="1460228" algn="l"/>
                <a:tab pos="2190341" algn="l"/>
                <a:tab pos="2920455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2pPr>
            <a:lvl3pPr marL="1152812" indent="-230563" eaLnBrk="0" hangingPunct="0">
              <a:tabLst>
                <a:tab pos="730114" algn="l"/>
                <a:tab pos="1460228" algn="l"/>
                <a:tab pos="2190341" algn="l"/>
                <a:tab pos="2920455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3pPr>
            <a:lvl4pPr marL="1613936" indent="-230563" eaLnBrk="0" hangingPunct="0">
              <a:tabLst>
                <a:tab pos="730114" algn="l"/>
                <a:tab pos="1460228" algn="l"/>
                <a:tab pos="2190341" algn="l"/>
                <a:tab pos="2920455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4pPr>
            <a:lvl5pPr marL="2075060" indent="-230563" eaLnBrk="0" hangingPunct="0">
              <a:tabLst>
                <a:tab pos="730114" algn="l"/>
                <a:tab pos="1460228" algn="l"/>
                <a:tab pos="2190341" algn="l"/>
                <a:tab pos="2920455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5pPr>
            <a:lvl6pPr marL="2536185" indent="-230563" defTabSz="461124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30114" algn="l"/>
                <a:tab pos="1460228" algn="l"/>
                <a:tab pos="2190341" algn="l"/>
                <a:tab pos="2920455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6pPr>
            <a:lvl7pPr marL="2997309" indent="-230563" defTabSz="461124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30114" algn="l"/>
                <a:tab pos="1460228" algn="l"/>
                <a:tab pos="2190341" algn="l"/>
                <a:tab pos="2920455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7pPr>
            <a:lvl8pPr marL="3458434" indent="-230563" defTabSz="461124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30114" algn="l"/>
                <a:tab pos="1460228" algn="l"/>
                <a:tab pos="2190341" algn="l"/>
                <a:tab pos="2920455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8pPr>
            <a:lvl9pPr marL="3919558" indent="-230563" defTabSz="461124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30114" algn="l"/>
                <a:tab pos="1460228" algn="l"/>
                <a:tab pos="2190341" algn="l"/>
                <a:tab pos="2920455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eaLnBrk="1" hangingPunct="1"/>
            <a:fld id="{A539FA11-09EE-42AB-B427-982816F58462}" type="slidenum">
              <a:rPr lang="en-US" sz="1200">
                <a:solidFill>
                  <a:srgbClr val="000000"/>
                </a:solidFill>
                <a:latin typeface="Times New Roman" pitchFamily="18" charset="0"/>
                <a:cs typeface="Arial Unicode MS" pitchFamily="34" charset="-128"/>
              </a:rPr>
              <a:pPr eaLnBrk="1" hangingPunct="1"/>
              <a:t>5</a:t>
            </a:fld>
            <a:endParaRPr lang="en-US" sz="1200">
              <a:solidFill>
                <a:srgbClr val="000000"/>
              </a:solidFill>
              <a:latin typeface="Times New Roman" pitchFamily="18" charset="0"/>
              <a:cs typeface="Arial Unicode MS" pitchFamily="34" charset="-128"/>
            </a:endParaRPr>
          </a:p>
        </p:txBody>
      </p:sp>
      <p:sp>
        <p:nvSpPr>
          <p:cNvPr id="72707" name="Text Box 2"/>
          <p:cNvSpPr txBox="1">
            <a:spLocks noChangeArrowheads="1"/>
          </p:cNvSpPr>
          <p:nvPr/>
        </p:nvSpPr>
        <p:spPr bwMode="auto">
          <a:xfrm>
            <a:off x="3969784" y="8829019"/>
            <a:ext cx="3035811" cy="462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3314" tIns="46476" rIns="93314" bIns="46476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algn="r" eaLnBrk="1" hangingPunct="1">
              <a:buFont typeface="Wingdings" pitchFamily="2" charset="2"/>
              <a:buNone/>
            </a:pPr>
            <a:fld id="{08924907-9E9A-4225-9A09-44A147DA25AB}" type="slidenum">
              <a:rPr lang="en-US" sz="12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 algn="r" eaLnBrk="1" hangingPunct="1">
                <a:buFont typeface="Wingdings" pitchFamily="2" charset="2"/>
                <a:buNone/>
              </a:pPr>
              <a:t>5</a:t>
            </a:fld>
            <a:endParaRPr lang="en-US" sz="120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2708" name="Text Box 3"/>
          <p:cNvSpPr txBox="1">
            <a:spLocks noChangeArrowheads="1"/>
          </p:cNvSpPr>
          <p:nvPr/>
        </p:nvSpPr>
        <p:spPr bwMode="auto">
          <a:xfrm>
            <a:off x="1174274" y="696272"/>
            <a:ext cx="466025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225" tIns="46112" rIns="92225" bIns="46112" anchor="ctr"/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2709" name="Rectangle 4"/>
          <p:cNvSpPr>
            <a:spLocks noGrp="1" noChangeArrowheads="1"/>
          </p:cNvSpPr>
          <p:nvPr>
            <p:ph type="body"/>
          </p:nvPr>
        </p:nvSpPr>
        <p:spPr>
          <a:xfrm>
            <a:off x="701681" y="4416111"/>
            <a:ext cx="5602233" cy="4180819"/>
          </a:xfrm>
          <a:noFill/>
        </p:spPr>
        <p:txBody>
          <a:bodyPr wrap="none" anchor="ctr"/>
          <a:lstStyle/>
          <a:p>
            <a:endParaRPr lang="en-US" smtClean="0"/>
          </a:p>
        </p:txBody>
      </p:sp>
      <p:sp>
        <p:nvSpPr>
          <p:cNvPr id="72710" name="Text Box 5"/>
          <p:cNvSpPr txBox="1">
            <a:spLocks noChangeArrowheads="1"/>
          </p:cNvSpPr>
          <p:nvPr/>
        </p:nvSpPr>
        <p:spPr bwMode="auto">
          <a:xfrm>
            <a:off x="3969784" y="8830620"/>
            <a:ext cx="3037412" cy="464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3314" tIns="46476" rIns="93314" bIns="46476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algn="r" eaLnBrk="1" hangingPunct="1"/>
            <a:fld id="{E53BF468-048D-43DB-A7F8-F4A7F8263CD8}" type="slidenum">
              <a:rPr lang="en-US" sz="1200">
                <a:solidFill>
                  <a:srgbClr val="000000"/>
                </a:solidFill>
              </a:rPr>
              <a:pPr algn="r" eaLnBrk="1" hangingPunct="1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468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 </a:t>
            </a: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1pPr>
            <a:lvl2pPr marL="749272" indent="-288181" eaLnBrk="0" hangingPunct="0"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2pPr>
            <a:lvl3pPr marL="1152727" indent="-230546" eaLnBrk="0" hangingPunct="0"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3pPr>
            <a:lvl4pPr marL="1613816" indent="-230546" eaLnBrk="0" hangingPunct="0"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4pPr>
            <a:lvl5pPr marL="2074906" indent="-230546" eaLnBrk="0" hangingPunct="0"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5pPr>
            <a:lvl6pPr marL="2535998" indent="-230546" defTabSz="4610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6pPr>
            <a:lvl7pPr marL="2997087" indent="-230546" defTabSz="4610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7pPr>
            <a:lvl8pPr marL="3458178" indent="-230546" defTabSz="4610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8pPr>
            <a:lvl9pPr marL="3919268" indent="-230546" defTabSz="4610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eaLnBrk="1" hangingPunct="1"/>
            <a:fld id="{3E11A33F-32A6-4C93-B35A-EA07E32F383F}" type="slidenum">
              <a:rPr lang="en-US" sz="1200">
                <a:solidFill>
                  <a:srgbClr val="000000"/>
                </a:solidFill>
                <a:latin typeface="Times New Roman" pitchFamily="18" charset="0"/>
                <a:cs typeface="Arial Unicode MS" pitchFamily="34" charset="-128"/>
              </a:rPr>
              <a:pPr eaLnBrk="1" hangingPunct="1"/>
              <a:t>6</a:t>
            </a:fld>
            <a:endParaRPr lang="en-US" sz="1200">
              <a:solidFill>
                <a:srgbClr val="000000"/>
              </a:solidFill>
              <a:latin typeface="Times New Roman" pitchFamily="18" charset="0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7572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878F548-8FF9-4490-A46C-F0EF575DEEA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859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1pPr>
            <a:lvl2pPr marL="749272" indent="-288181" eaLnBrk="0" hangingPunct="0"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2pPr>
            <a:lvl3pPr marL="1152727" indent="-230546" eaLnBrk="0" hangingPunct="0"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3pPr>
            <a:lvl4pPr marL="1613816" indent="-230546" eaLnBrk="0" hangingPunct="0"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4pPr>
            <a:lvl5pPr marL="2074906" indent="-230546" eaLnBrk="0" hangingPunct="0"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5pPr>
            <a:lvl6pPr marL="2535998" indent="-230546" defTabSz="4610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6pPr>
            <a:lvl7pPr marL="2997087" indent="-230546" defTabSz="4610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7pPr>
            <a:lvl8pPr marL="3458178" indent="-230546" defTabSz="4610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8pPr>
            <a:lvl9pPr marL="3919268" indent="-230546" defTabSz="46109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30060" algn="l"/>
                <a:tab pos="1460120" algn="l"/>
                <a:tab pos="2190179" algn="l"/>
                <a:tab pos="2920239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eaLnBrk="1" hangingPunct="1"/>
            <a:fld id="{CAF42CEF-EE6E-4F3F-85AD-E6AE47C29B96}" type="slidenum">
              <a:rPr lang="en-US" sz="1200">
                <a:solidFill>
                  <a:srgbClr val="000000"/>
                </a:solidFill>
                <a:latin typeface="Times New Roman" pitchFamily="18" charset="0"/>
                <a:cs typeface="Arial Unicode MS" pitchFamily="34" charset="-128"/>
              </a:rPr>
              <a:pPr eaLnBrk="1" hangingPunct="1"/>
              <a:t>8</a:t>
            </a:fld>
            <a:endParaRPr lang="en-US" sz="1200">
              <a:solidFill>
                <a:srgbClr val="000000"/>
              </a:solidFill>
              <a:latin typeface="Times New Roman" pitchFamily="18" charset="0"/>
              <a:cs typeface="Arial Unicode MS" pitchFamily="34" charset="-128"/>
            </a:endParaRPr>
          </a:p>
        </p:txBody>
      </p:sp>
      <p:sp>
        <p:nvSpPr>
          <p:cNvPr id="74755" name="Text Box 1"/>
          <p:cNvSpPr txBox="1">
            <a:spLocks noChangeArrowheads="1"/>
          </p:cNvSpPr>
          <p:nvPr/>
        </p:nvSpPr>
        <p:spPr bwMode="auto">
          <a:xfrm>
            <a:off x="3969785" y="8829019"/>
            <a:ext cx="3035811" cy="462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3307" tIns="46472" rIns="93307" bIns="46472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algn="r" eaLnBrk="1" hangingPunct="1">
              <a:buFont typeface="Wingdings" pitchFamily="2" charset="2"/>
              <a:buNone/>
            </a:pPr>
            <a:fld id="{4934CBDF-BB82-4084-BA52-39C5E939EAC7}" type="slidenum">
              <a:rPr lang="en-US" sz="12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pPr algn="r" eaLnBrk="1" hangingPunct="1">
                <a:buFont typeface="Wingdings" pitchFamily="2" charset="2"/>
                <a:buNone/>
              </a:pPr>
              <a:t>8</a:t>
            </a:fld>
            <a:endParaRPr lang="en-US" sz="120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4756" name="Text Box 2"/>
          <p:cNvSpPr txBox="1">
            <a:spLocks noChangeArrowheads="1"/>
          </p:cNvSpPr>
          <p:nvPr/>
        </p:nvSpPr>
        <p:spPr bwMode="auto">
          <a:xfrm>
            <a:off x="1174274" y="696273"/>
            <a:ext cx="466025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218" tIns="46108" rIns="92218" bIns="46108" anchor="ctr"/>
          <a:lstStyle>
            <a:lvl1pPr eaLnBrk="0" hangingPunct="0"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4757" name="Rectangle 3"/>
          <p:cNvSpPr>
            <a:spLocks noGrp="1" noChangeArrowheads="1"/>
          </p:cNvSpPr>
          <p:nvPr>
            <p:ph type="body"/>
          </p:nvPr>
        </p:nvSpPr>
        <p:spPr>
          <a:xfrm>
            <a:off x="701682" y="4416112"/>
            <a:ext cx="5602233" cy="418081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/>
          </a:p>
        </p:txBody>
      </p:sp>
      <p:sp>
        <p:nvSpPr>
          <p:cNvPr id="74758" name="Text Box 4"/>
          <p:cNvSpPr txBox="1">
            <a:spLocks noChangeArrowheads="1"/>
          </p:cNvSpPr>
          <p:nvPr/>
        </p:nvSpPr>
        <p:spPr bwMode="auto">
          <a:xfrm>
            <a:off x="3969785" y="8830621"/>
            <a:ext cx="3037412" cy="464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3307" tIns="46472" rIns="93307" bIns="46472" anchor="b"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algn="r" eaLnBrk="1" hangingPunct="1"/>
            <a:fld id="{3B9F2A6E-2330-44AA-90F2-8EDB40C818EA}" type="slidenum">
              <a:rPr lang="en-US" sz="1200">
                <a:solidFill>
                  <a:srgbClr val="000000"/>
                </a:solidFill>
              </a:rPr>
              <a:pPr algn="r" eaLnBrk="1" hangingPunct="1"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882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"/>
          <p:cNvSpPr>
            <a:spLocks noGrp="1"/>
          </p:cNvSpPr>
          <p:nvPr>
            <p:ph idx="1"/>
          </p:nvPr>
        </p:nvSpPr>
        <p:spPr>
          <a:xfrm>
            <a:off x="170121" y="1103233"/>
            <a:ext cx="8803759" cy="50737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1116557" y="213491"/>
            <a:ext cx="6910886" cy="8566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kern="0" dirty="0" smtClean="0"/>
              <a:t>Click to edit Master title style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626516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CLASS-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1"/>
          <p:cNvSpPr txBox="1">
            <a:spLocks noChangeArrowheads="1"/>
          </p:cNvSpPr>
          <p:nvPr userDrawn="1"/>
        </p:nvSpPr>
        <p:spPr bwMode="auto">
          <a:xfrm>
            <a:off x="3911403" y="6600825"/>
            <a:ext cx="132119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1200" b="1" dirty="0" smtClean="0">
                <a:solidFill>
                  <a:srgbClr val="009900"/>
                </a:solidFill>
                <a:ea typeface="Arial Unicode MS" pitchFamily="34" charset="-128"/>
                <a:cs typeface="Arial Unicode MS" pitchFamily="34" charset="-128"/>
              </a:rPr>
              <a:t>UNCLASSIFIED</a:t>
            </a:r>
            <a:endParaRPr lang="en-US" sz="1200" b="1" dirty="0">
              <a:solidFill>
                <a:srgbClr val="0099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Text Box 51"/>
          <p:cNvSpPr txBox="1">
            <a:spLocks noChangeArrowheads="1"/>
          </p:cNvSpPr>
          <p:nvPr userDrawn="1"/>
        </p:nvSpPr>
        <p:spPr bwMode="auto">
          <a:xfrm>
            <a:off x="3911403" y="14288"/>
            <a:ext cx="132119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1200" b="1" dirty="0" smtClean="0">
                <a:solidFill>
                  <a:srgbClr val="009900"/>
                </a:solidFill>
                <a:ea typeface="Arial Unicode MS" pitchFamily="34" charset="-128"/>
                <a:cs typeface="Arial Unicode MS" pitchFamily="34" charset="-128"/>
              </a:rPr>
              <a:t>UNCLASSIFIED</a:t>
            </a:r>
            <a:endParaRPr lang="en-US" sz="1200" b="1" dirty="0">
              <a:solidFill>
                <a:srgbClr val="0099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ldNum" idx="20"/>
          </p:nvPr>
        </p:nvSpPr>
        <p:spPr bwMode="auto">
          <a:xfrm>
            <a:off x="8758990" y="6515100"/>
            <a:ext cx="371726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342892" algn="l"/>
                <a:tab pos="685783" algn="l"/>
                <a:tab pos="1028675" algn="l"/>
                <a:tab pos="1371566" algn="l"/>
                <a:tab pos="1714457" algn="l"/>
                <a:tab pos="2057348" algn="l"/>
                <a:tab pos="2400240" algn="l"/>
                <a:tab pos="2743132" algn="l"/>
                <a:tab pos="3086023" algn="l"/>
                <a:tab pos="3428915" algn="l"/>
                <a:tab pos="3771806" algn="l"/>
                <a:tab pos="4114697" algn="l"/>
                <a:tab pos="4457588" algn="l"/>
                <a:tab pos="4800480" algn="l"/>
                <a:tab pos="5143372" algn="l"/>
                <a:tab pos="5486263" algn="l"/>
                <a:tab pos="5829155" algn="l"/>
                <a:tab pos="6172046" algn="l"/>
                <a:tab pos="6514937" algn="l"/>
                <a:tab pos="6857828" algn="l"/>
              </a:tabLst>
              <a:defRPr sz="1000">
                <a:solidFill>
                  <a:srgbClr val="000000"/>
                </a:solidFill>
              </a:defRPr>
            </a:lvl1pPr>
          </a:lstStyle>
          <a:p>
            <a:pPr defTabSz="342892">
              <a:buFontTx/>
              <a:buNone/>
            </a:pPr>
            <a:fld id="{00521B71-2799-4DBC-878D-8C3E83B7079E}" type="slidenum">
              <a:rPr lang="en-US" smtClean="0">
                <a:latin typeface="Arial"/>
                <a:cs typeface="Times New Roman"/>
              </a:rPr>
              <a:pPr defTabSz="342892">
                <a:buFontTx/>
                <a:buNone/>
              </a:pPr>
              <a:t>‹#›</a:t>
            </a:fld>
            <a:endParaRPr lang="en-US" dirty="0">
              <a:latin typeface="Arial"/>
              <a:cs typeface="Times New Roman"/>
            </a:endParaRPr>
          </a:p>
        </p:txBody>
      </p:sp>
      <p:sp>
        <p:nvSpPr>
          <p:cNvPr id="8" name="Title Placeholder 3"/>
          <p:cNvSpPr>
            <a:spLocks noGrp="1"/>
          </p:cNvSpPr>
          <p:nvPr>
            <p:ph type="title"/>
          </p:nvPr>
        </p:nvSpPr>
        <p:spPr>
          <a:xfrm>
            <a:off x="1116557" y="213491"/>
            <a:ext cx="6910886" cy="8566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kern="0" dirty="0" smtClean="0"/>
              <a:t>Click to edit Master title style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755637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CLASS 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2503488" y="5689600"/>
            <a:ext cx="4137025" cy="66833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73300" y="1231900"/>
            <a:ext cx="4597400" cy="6477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US" sz="2800" b="1" i="1" dirty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095500" y="4648200"/>
            <a:ext cx="4953000" cy="685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US" sz="2400" b="1" i="1" dirty="0" smtClean="0">
                <a:solidFill>
                  <a:schemeClr val="tx1"/>
                </a:solidFill>
                <a:latin typeface="+mj-lt"/>
                <a:ea typeface="Arial Unicode MS" pitchFamily="34" charset="-128"/>
                <a:cs typeface="Arial Unicode MS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Rectangle 1"/>
          <p:cNvSpPr/>
          <p:nvPr userDrawn="1"/>
        </p:nvSpPr>
        <p:spPr bwMode="auto">
          <a:xfrm>
            <a:off x="8839200" y="6629400"/>
            <a:ext cx="3048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>
              <a:buClrTx/>
              <a:buSzTx/>
              <a:buFontTx/>
              <a:buNone/>
            </a:pPr>
            <a:endParaRPr lang="en-US" sz="2000" b="1">
              <a:solidFill>
                <a:srgbClr val="000082"/>
              </a:solidFill>
              <a:latin typeface="Arial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68288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CLASS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198562"/>
            <a:ext cx="4340227" cy="520223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198562"/>
            <a:ext cx="4346575" cy="520223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ldNum" idx="20"/>
          </p:nvPr>
        </p:nvSpPr>
        <p:spPr bwMode="auto">
          <a:xfrm>
            <a:off x="8758990" y="6515100"/>
            <a:ext cx="371726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342892" algn="l"/>
                <a:tab pos="685783" algn="l"/>
                <a:tab pos="1028675" algn="l"/>
                <a:tab pos="1371566" algn="l"/>
                <a:tab pos="1714457" algn="l"/>
                <a:tab pos="2057348" algn="l"/>
                <a:tab pos="2400240" algn="l"/>
                <a:tab pos="2743132" algn="l"/>
                <a:tab pos="3086023" algn="l"/>
                <a:tab pos="3428915" algn="l"/>
                <a:tab pos="3771806" algn="l"/>
                <a:tab pos="4114697" algn="l"/>
                <a:tab pos="4457588" algn="l"/>
                <a:tab pos="4800480" algn="l"/>
                <a:tab pos="5143372" algn="l"/>
                <a:tab pos="5486263" algn="l"/>
                <a:tab pos="5829155" algn="l"/>
                <a:tab pos="6172046" algn="l"/>
                <a:tab pos="6514937" algn="l"/>
                <a:tab pos="6857828" algn="l"/>
              </a:tabLst>
              <a:defRPr sz="1000">
                <a:solidFill>
                  <a:srgbClr val="000000"/>
                </a:solidFill>
              </a:defRPr>
            </a:lvl1pPr>
          </a:lstStyle>
          <a:p>
            <a:pPr defTabSz="342892">
              <a:buFontTx/>
              <a:buNone/>
            </a:pPr>
            <a:fld id="{00521B71-2799-4DBC-878D-8C3E83B7079E}" type="slidenum">
              <a:rPr lang="en-US" smtClean="0">
                <a:latin typeface="Arial"/>
                <a:cs typeface="Times New Roman"/>
              </a:rPr>
              <a:pPr defTabSz="342892">
                <a:buFontTx/>
                <a:buNone/>
              </a:pPr>
              <a:t>‹#›</a:t>
            </a:fld>
            <a:endParaRPr lang="en-US" dirty="0">
              <a:latin typeface="Arial"/>
              <a:cs typeface="Times New Roman"/>
            </a:endParaRPr>
          </a:p>
        </p:txBody>
      </p:sp>
      <p:sp>
        <p:nvSpPr>
          <p:cNvPr id="6" name="Title Placeholder 3"/>
          <p:cNvSpPr>
            <a:spLocks noGrp="1"/>
          </p:cNvSpPr>
          <p:nvPr>
            <p:ph type="title"/>
          </p:nvPr>
        </p:nvSpPr>
        <p:spPr>
          <a:xfrm>
            <a:off x="1116557" y="213491"/>
            <a:ext cx="6910886" cy="8566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kern="0" dirty="0" smtClean="0"/>
              <a:t>Click to edit Master title style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804013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CLASS-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76051"/>
            <a:ext cx="4344987" cy="639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815812"/>
            <a:ext cx="4344988" cy="458498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76051"/>
            <a:ext cx="4422773" cy="639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15812"/>
            <a:ext cx="4422773" cy="4584987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Placeholder 3"/>
          <p:cNvSpPr>
            <a:spLocks noGrp="1"/>
          </p:cNvSpPr>
          <p:nvPr>
            <p:ph type="title"/>
          </p:nvPr>
        </p:nvSpPr>
        <p:spPr>
          <a:xfrm>
            <a:off x="1116557" y="213491"/>
            <a:ext cx="6910886" cy="8566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kern="0" dirty="0" smtClean="0"/>
              <a:t>Click to edit Master title style</a:t>
            </a:r>
            <a:endParaRPr lang="en-US" kern="0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idx="20"/>
          </p:nvPr>
        </p:nvSpPr>
        <p:spPr bwMode="auto">
          <a:xfrm>
            <a:off x="8758990" y="6515100"/>
            <a:ext cx="371726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342892" algn="l"/>
                <a:tab pos="685783" algn="l"/>
                <a:tab pos="1028675" algn="l"/>
                <a:tab pos="1371566" algn="l"/>
                <a:tab pos="1714457" algn="l"/>
                <a:tab pos="2057348" algn="l"/>
                <a:tab pos="2400240" algn="l"/>
                <a:tab pos="2743132" algn="l"/>
                <a:tab pos="3086023" algn="l"/>
                <a:tab pos="3428915" algn="l"/>
                <a:tab pos="3771806" algn="l"/>
                <a:tab pos="4114697" algn="l"/>
                <a:tab pos="4457588" algn="l"/>
                <a:tab pos="4800480" algn="l"/>
                <a:tab pos="5143372" algn="l"/>
                <a:tab pos="5486263" algn="l"/>
                <a:tab pos="5829155" algn="l"/>
                <a:tab pos="6172046" algn="l"/>
                <a:tab pos="6514937" algn="l"/>
                <a:tab pos="6857828" algn="l"/>
              </a:tabLst>
              <a:defRPr sz="1000">
                <a:solidFill>
                  <a:srgbClr val="000000"/>
                </a:solidFill>
              </a:defRPr>
            </a:lvl1pPr>
          </a:lstStyle>
          <a:p>
            <a:pPr defTabSz="342892">
              <a:buFontTx/>
              <a:buNone/>
            </a:pPr>
            <a:fld id="{00521B71-2799-4DBC-878D-8C3E83B7079E}" type="slidenum">
              <a:rPr lang="en-US" smtClean="0">
                <a:latin typeface="Arial"/>
                <a:cs typeface="Times New Roman"/>
              </a:rPr>
              <a:pPr defTabSz="342892">
                <a:buFontTx/>
                <a:buNone/>
              </a:pPr>
              <a:t>‹#›</a:t>
            </a:fld>
            <a:endParaRPr lang="en-US" dirty="0">
              <a:latin typeface="Arial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98684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CLASS- Qua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2"/>
          <p:cNvCxnSpPr>
            <a:cxnSpLocks noChangeShapeType="1"/>
          </p:cNvCxnSpPr>
          <p:nvPr userDrawn="1"/>
        </p:nvCxnSpPr>
        <p:spPr bwMode="auto">
          <a:xfrm>
            <a:off x="304800" y="3781425"/>
            <a:ext cx="8534400" cy="0"/>
          </a:xfrm>
          <a:prstGeom prst="line">
            <a:avLst/>
          </a:prstGeom>
          <a:noFill/>
          <a:ln w="38100" algn="ctr">
            <a:solidFill>
              <a:srgbClr val="00008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152400" y="1143000"/>
            <a:ext cx="4281487" cy="274320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600" u="sng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714875" y="4105275"/>
            <a:ext cx="4276724" cy="2286000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>
              <a:defRPr sz="1400" baseline="0"/>
            </a:lvl1pPr>
            <a:lvl2pPr>
              <a:defRPr sz="1200" baseline="0"/>
            </a:lvl2pPr>
            <a:lvl3pPr>
              <a:defRPr sz="1100" baseline="0"/>
            </a:lvl3pPr>
            <a:lvl4pPr>
              <a:defRPr sz="1100" b="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 sz="1100" b="0" i="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708524" y="3830955"/>
            <a:ext cx="4283075" cy="274320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600" u="sng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1" name="Straight Connector 11"/>
          <p:cNvCxnSpPr>
            <a:cxnSpLocks noChangeShapeType="1"/>
          </p:cNvCxnSpPr>
          <p:nvPr userDrawn="1"/>
        </p:nvCxnSpPr>
        <p:spPr bwMode="auto">
          <a:xfrm>
            <a:off x="4572000" y="1121897"/>
            <a:ext cx="0" cy="5334001"/>
          </a:xfrm>
          <a:prstGeom prst="line">
            <a:avLst/>
          </a:prstGeom>
          <a:noFill/>
          <a:ln w="38100" algn="ctr">
            <a:solidFill>
              <a:srgbClr val="00008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152400" y="4105275"/>
            <a:ext cx="4275137" cy="2286000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>
              <a:defRPr sz="1400" baseline="0"/>
            </a:lvl1pPr>
            <a:lvl2pPr>
              <a:defRPr sz="1200" baseline="0"/>
            </a:lvl2pPr>
            <a:lvl3pPr>
              <a:defRPr sz="1100" baseline="0"/>
            </a:lvl3pPr>
            <a:lvl4pPr>
              <a:defRPr sz="1100" b="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 sz="1100" b="0" i="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52400" y="3830955"/>
            <a:ext cx="4273551" cy="274320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600" u="sng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17"/>
          </p:nvPr>
        </p:nvSpPr>
        <p:spPr>
          <a:xfrm>
            <a:off x="152400" y="1424940"/>
            <a:ext cx="4275137" cy="2286000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>
              <a:defRPr sz="1400" baseline="0"/>
            </a:lvl1pPr>
            <a:lvl2pPr>
              <a:defRPr sz="1200" baseline="0"/>
            </a:lvl2pPr>
            <a:lvl3pPr>
              <a:defRPr sz="1100" baseline="0"/>
            </a:lvl3pPr>
            <a:lvl4pPr>
              <a:defRPr sz="1100" b="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 sz="1100" b="0" i="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8"/>
          </p:nvPr>
        </p:nvSpPr>
        <p:spPr>
          <a:xfrm>
            <a:off x="4708524" y="1150472"/>
            <a:ext cx="4283076" cy="274320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600" u="sng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9"/>
          </p:nvPr>
        </p:nvSpPr>
        <p:spPr>
          <a:xfrm>
            <a:off x="4718050" y="1432412"/>
            <a:ext cx="4273550" cy="2286000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>
              <a:defRPr sz="1400" baseline="0"/>
            </a:lvl1pPr>
            <a:lvl2pPr>
              <a:defRPr sz="1200" baseline="0"/>
            </a:lvl2pPr>
            <a:lvl3pPr>
              <a:defRPr sz="1100" baseline="0"/>
            </a:lvl3pPr>
            <a:lvl4pPr>
              <a:defRPr sz="1100" b="0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 sz="1100" b="0" i="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Rectangle 3"/>
          <p:cNvSpPr>
            <a:spLocks noGrp="1" noChangeArrowheads="1"/>
          </p:cNvSpPr>
          <p:nvPr>
            <p:ph type="sldNum" idx="20"/>
          </p:nvPr>
        </p:nvSpPr>
        <p:spPr bwMode="auto">
          <a:xfrm>
            <a:off x="8758990" y="6515100"/>
            <a:ext cx="371726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342892" algn="l"/>
                <a:tab pos="685783" algn="l"/>
                <a:tab pos="1028675" algn="l"/>
                <a:tab pos="1371566" algn="l"/>
                <a:tab pos="1714457" algn="l"/>
                <a:tab pos="2057348" algn="l"/>
                <a:tab pos="2400240" algn="l"/>
                <a:tab pos="2743132" algn="l"/>
                <a:tab pos="3086023" algn="l"/>
                <a:tab pos="3428915" algn="l"/>
                <a:tab pos="3771806" algn="l"/>
                <a:tab pos="4114697" algn="l"/>
                <a:tab pos="4457588" algn="l"/>
                <a:tab pos="4800480" algn="l"/>
                <a:tab pos="5143372" algn="l"/>
                <a:tab pos="5486263" algn="l"/>
                <a:tab pos="5829155" algn="l"/>
                <a:tab pos="6172046" algn="l"/>
                <a:tab pos="6514937" algn="l"/>
                <a:tab pos="6857828" algn="l"/>
              </a:tabLst>
              <a:defRPr sz="1000">
                <a:solidFill>
                  <a:srgbClr val="000000"/>
                </a:solidFill>
              </a:defRPr>
            </a:lvl1pPr>
          </a:lstStyle>
          <a:p>
            <a:pPr defTabSz="342892">
              <a:buFontTx/>
              <a:buNone/>
            </a:pPr>
            <a:fld id="{00521B71-2799-4DBC-878D-8C3E83B7079E}" type="slidenum">
              <a:rPr lang="en-US" smtClean="0">
                <a:latin typeface="Arial"/>
                <a:cs typeface="Times New Roman"/>
              </a:rPr>
              <a:pPr defTabSz="342892">
                <a:buFontTx/>
                <a:buNone/>
              </a:pPr>
              <a:t>‹#›</a:t>
            </a:fld>
            <a:endParaRPr lang="en-US" dirty="0">
              <a:latin typeface="Arial"/>
              <a:cs typeface="Times New Roman"/>
            </a:endParaRPr>
          </a:p>
        </p:txBody>
      </p:sp>
      <p:sp>
        <p:nvSpPr>
          <p:cNvPr id="18" name="Title Placeholder 3"/>
          <p:cNvSpPr>
            <a:spLocks noGrp="1"/>
          </p:cNvSpPr>
          <p:nvPr>
            <p:ph type="title"/>
          </p:nvPr>
        </p:nvSpPr>
        <p:spPr>
          <a:xfrm>
            <a:off x="1116557" y="213491"/>
            <a:ext cx="6910886" cy="8566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kern="0" dirty="0" smtClean="0"/>
              <a:t>Click to edit Master title style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9156958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CLASS-Horizont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half" idx="13"/>
          </p:nvPr>
        </p:nvSpPr>
        <p:spPr>
          <a:xfrm>
            <a:off x="4648200" y="4457700"/>
            <a:ext cx="4356100" cy="1854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 baseline="0"/>
            </a:lvl1pPr>
            <a:lvl2pPr>
              <a:defRPr sz="1200" baseline="0"/>
            </a:lvl2pPr>
            <a:lvl3pPr>
              <a:defRPr sz="1100" baseline="0"/>
            </a:lvl3pPr>
            <a:lvl4pPr>
              <a:defRPr sz="1100" b="1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 sz="1100" b="1" i="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5"/>
          </p:nvPr>
        </p:nvSpPr>
        <p:spPr>
          <a:xfrm>
            <a:off x="76200" y="4457700"/>
            <a:ext cx="4343400" cy="1854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 baseline="0"/>
            </a:lvl1pPr>
            <a:lvl2pPr>
              <a:defRPr sz="1200" baseline="0"/>
            </a:lvl2pPr>
            <a:lvl3pPr>
              <a:defRPr sz="1100" baseline="0"/>
            </a:lvl3pPr>
            <a:lvl4pPr>
              <a:defRPr sz="1100" b="1" baseline="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 sz="1100" b="1" i="0" baseline="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508250" y="3987800"/>
            <a:ext cx="4127500" cy="4445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u="sng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2508250" y="3213100"/>
            <a:ext cx="4127500" cy="4445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u="sng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1" name="Straight Connector 12"/>
          <p:cNvCxnSpPr>
            <a:cxnSpLocks noChangeShapeType="1"/>
          </p:cNvCxnSpPr>
          <p:nvPr userDrawn="1"/>
        </p:nvCxnSpPr>
        <p:spPr bwMode="auto">
          <a:xfrm>
            <a:off x="304800" y="3886200"/>
            <a:ext cx="8534400" cy="0"/>
          </a:xfrm>
          <a:prstGeom prst="line">
            <a:avLst/>
          </a:prstGeom>
          <a:noFill/>
          <a:ln w="38100" algn="ctr">
            <a:solidFill>
              <a:srgbClr val="00008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itle Placeholder 3"/>
          <p:cNvSpPr>
            <a:spLocks noGrp="1"/>
          </p:cNvSpPr>
          <p:nvPr>
            <p:ph type="title"/>
          </p:nvPr>
        </p:nvSpPr>
        <p:spPr>
          <a:xfrm>
            <a:off x="1116557" y="213491"/>
            <a:ext cx="6910886" cy="8566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kern="0" dirty="0" smtClean="0"/>
              <a:t>Click to edit Master title style</a:t>
            </a:r>
            <a:endParaRPr lang="en-US" kern="0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type="sldNum" idx="20"/>
          </p:nvPr>
        </p:nvSpPr>
        <p:spPr bwMode="auto">
          <a:xfrm>
            <a:off x="8758990" y="6515100"/>
            <a:ext cx="371726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342892" algn="l"/>
                <a:tab pos="685783" algn="l"/>
                <a:tab pos="1028675" algn="l"/>
                <a:tab pos="1371566" algn="l"/>
                <a:tab pos="1714457" algn="l"/>
                <a:tab pos="2057348" algn="l"/>
                <a:tab pos="2400240" algn="l"/>
                <a:tab pos="2743132" algn="l"/>
                <a:tab pos="3086023" algn="l"/>
                <a:tab pos="3428915" algn="l"/>
                <a:tab pos="3771806" algn="l"/>
                <a:tab pos="4114697" algn="l"/>
                <a:tab pos="4457588" algn="l"/>
                <a:tab pos="4800480" algn="l"/>
                <a:tab pos="5143372" algn="l"/>
                <a:tab pos="5486263" algn="l"/>
                <a:tab pos="5829155" algn="l"/>
                <a:tab pos="6172046" algn="l"/>
                <a:tab pos="6514937" algn="l"/>
                <a:tab pos="6857828" algn="l"/>
              </a:tabLst>
              <a:defRPr sz="1000">
                <a:solidFill>
                  <a:srgbClr val="000000"/>
                </a:solidFill>
              </a:defRPr>
            </a:lvl1pPr>
          </a:lstStyle>
          <a:p>
            <a:pPr defTabSz="342892">
              <a:buFontTx/>
              <a:buNone/>
            </a:pPr>
            <a:fld id="{00521B71-2799-4DBC-878D-8C3E83B7079E}" type="slidenum">
              <a:rPr lang="en-US" smtClean="0">
                <a:latin typeface="Arial"/>
                <a:cs typeface="Times New Roman"/>
              </a:rPr>
              <a:pPr defTabSz="342892">
                <a:buFontTx/>
                <a:buNone/>
              </a:pPr>
              <a:t>‹#›</a:t>
            </a:fld>
            <a:endParaRPr lang="en-US" dirty="0">
              <a:latin typeface="Arial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93194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defTabSz="342892">
              <a:buFontTx/>
              <a:buNone/>
            </a:pPr>
            <a:fld id="{00521B71-2799-4DBC-878D-8C3E83B7079E}" type="slidenum">
              <a:rPr lang="en-US" smtClean="0">
                <a:latin typeface="Arial"/>
                <a:cs typeface="Times New Roman"/>
              </a:rPr>
              <a:pPr defTabSz="342892">
                <a:buFontTx/>
                <a:buNone/>
              </a:pPr>
              <a:t>‹#›</a:t>
            </a:fld>
            <a:endParaRPr lang="en-US" dirty="0">
              <a:latin typeface="Arial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2493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UNLASS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idx="20"/>
          </p:nvPr>
        </p:nvSpPr>
        <p:spPr bwMode="auto">
          <a:xfrm>
            <a:off x="8758990" y="6515100"/>
            <a:ext cx="371726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342892" algn="l"/>
                <a:tab pos="685783" algn="l"/>
                <a:tab pos="1028675" algn="l"/>
                <a:tab pos="1371566" algn="l"/>
                <a:tab pos="1714457" algn="l"/>
                <a:tab pos="2057348" algn="l"/>
                <a:tab pos="2400240" algn="l"/>
                <a:tab pos="2743132" algn="l"/>
                <a:tab pos="3086023" algn="l"/>
                <a:tab pos="3428915" algn="l"/>
                <a:tab pos="3771806" algn="l"/>
                <a:tab pos="4114697" algn="l"/>
                <a:tab pos="4457588" algn="l"/>
                <a:tab pos="4800480" algn="l"/>
                <a:tab pos="5143372" algn="l"/>
                <a:tab pos="5486263" algn="l"/>
                <a:tab pos="5829155" algn="l"/>
                <a:tab pos="6172046" algn="l"/>
                <a:tab pos="6514937" algn="l"/>
                <a:tab pos="6857828" algn="l"/>
              </a:tabLst>
              <a:defRPr sz="1000">
                <a:solidFill>
                  <a:srgbClr val="000000"/>
                </a:solidFill>
              </a:defRPr>
            </a:lvl1pPr>
          </a:lstStyle>
          <a:p>
            <a:pPr defTabSz="342892">
              <a:buFontTx/>
              <a:buNone/>
            </a:pPr>
            <a:fld id="{00521B71-2799-4DBC-878D-8C3E83B7079E}" type="slidenum">
              <a:rPr lang="en-US" smtClean="0">
                <a:latin typeface="Arial"/>
                <a:cs typeface="Times New Roman"/>
              </a:rPr>
              <a:pPr defTabSz="342892">
                <a:buFontTx/>
                <a:buNone/>
              </a:pPr>
              <a:t>‹#›</a:t>
            </a:fld>
            <a:endParaRPr lang="en-US" dirty="0">
              <a:latin typeface="Arial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4993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832101" y="4981575"/>
            <a:ext cx="14462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342892"/>
            <a:endParaRPr lang="en-US" sz="1350" dirty="0">
              <a:solidFill>
                <a:srgbClr val="FFFFFF"/>
              </a:solidFill>
              <a:latin typeface="Arial"/>
              <a:cs typeface="Times New Roman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3471863" y="6342067"/>
            <a:ext cx="22002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342892"/>
            <a:endParaRPr lang="en-US" sz="1350" dirty="0">
              <a:solidFill>
                <a:srgbClr val="FFFFFF"/>
              </a:solidFill>
              <a:latin typeface="Arial"/>
              <a:cs typeface="Times New Roman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6980238" y="4414838"/>
            <a:ext cx="184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342892"/>
            <a:endParaRPr lang="en-US" sz="1350" dirty="0">
              <a:solidFill>
                <a:srgbClr val="FFFFFF"/>
              </a:solidFill>
              <a:latin typeface="Arial"/>
              <a:cs typeface="Times New Roman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3352802" y="3468688"/>
            <a:ext cx="4862513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342892"/>
            <a:endParaRPr lang="en-US" sz="1350" dirty="0">
              <a:solidFill>
                <a:srgbClr val="FFFFFF"/>
              </a:solidFill>
              <a:latin typeface="Arial"/>
              <a:cs typeface="Times New Roman"/>
            </a:endParaRPr>
          </a:p>
        </p:txBody>
      </p:sp>
      <p:sp>
        <p:nvSpPr>
          <p:cNvPr id="18" name="Text Box 51"/>
          <p:cNvSpPr txBox="1">
            <a:spLocks noChangeArrowheads="1"/>
          </p:cNvSpPr>
          <p:nvPr userDrawn="1"/>
        </p:nvSpPr>
        <p:spPr bwMode="auto">
          <a:xfrm>
            <a:off x="3889762" y="6600825"/>
            <a:ext cx="136447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1200" b="1" dirty="0" smtClean="0">
                <a:solidFill>
                  <a:srgbClr val="009900"/>
                </a:solidFill>
                <a:ea typeface="Arial Unicode MS" pitchFamily="34" charset="-128"/>
                <a:cs typeface="Arial Unicode MS" pitchFamily="34" charset="-128"/>
              </a:rPr>
              <a:t>UNCLASSIFIED</a:t>
            </a:r>
            <a:endParaRPr lang="en-US" sz="1200" b="1" dirty="0">
              <a:solidFill>
                <a:srgbClr val="0099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70121" y="1157925"/>
            <a:ext cx="8803759" cy="52514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5" name="Line 24"/>
          <p:cNvSpPr>
            <a:spLocks noChangeShapeType="1"/>
          </p:cNvSpPr>
          <p:nvPr userDrawn="1"/>
        </p:nvSpPr>
        <p:spPr bwMode="auto">
          <a:xfrm>
            <a:off x="1248886" y="1103313"/>
            <a:ext cx="664622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/>
              <a:cs typeface="Times New Roman"/>
            </a:endParaRPr>
          </a:p>
        </p:txBody>
      </p:sp>
      <p:sp>
        <p:nvSpPr>
          <p:cNvPr id="21" name="Text Box 51"/>
          <p:cNvSpPr txBox="1">
            <a:spLocks noChangeArrowheads="1"/>
          </p:cNvSpPr>
          <p:nvPr userDrawn="1"/>
        </p:nvSpPr>
        <p:spPr bwMode="auto">
          <a:xfrm>
            <a:off x="3911403" y="14288"/>
            <a:ext cx="132119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1200" b="1" dirty="0" smtClean="0">
                <a:solidFill>
                  <a:srgbClr val="009900"/>
                </a:solidFill>
                <a:ea typeface="Arial Unicode MS" pitchFamily="34" charset="-128"/>
                <a:cs typeface="Arial Unicode MS" pitchFamily="34" charset="-128"/>
              </a:rPr>
              <a:t>UNCLASSIFIED</a:t>
            </a:r>
            <a:endParaRPr lang="en-US" sz="1200" b="1" dirty="0">
              <a:solidFill>
                <a:srgbClr val="0099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 rotWithShape="1"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23122" y="143955"/>
            <a:ext cx="1049579" cy="901258"/>
          </a:xfrm>
          <a:prstGeom prst="rect">
            <a:avLst/>
          </a:prstGeom>
        </p:spPr>
      </p:pic>
      <p:pic>
        <p:nvPicPr>
          <p:cNvPr id="23" name="Picture 11"/>
          <p:cNvPicPr>
            <a:picLocks noChangeAspect="1" noChangeArrowheads="1"/>
          </p:cNvPicPr>
          <p:nvPr userDrawn="1"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7" b="3343"/>
          <a:stretch/>
        </p:blipFill>
        <p:spPr bwMode="auto">
          <a:xfrm>
            <a:off x="45843" y="44245"/>
            <a:ext cx="1096685" cy="1076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4" name="Line 24"/>
          <p:cNvSpPr>
            <a:spLocks noChangeShapeType="1"/>
          </p:cNvSpPr>
          <p:nvPr userDrawn="1"/>
        </p:nvSpPr>
        <p:spPr bwMode="auto">
          <a:xfrm>
            <a:off x="1564844" y="6467475"/>
            <a:ext cx="6450874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/>
              <a:cs typeface="Times New Roman"/>
            </a:endParaRPr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8758990" y="6515100"/>
            <a:ext cx="371726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342892" algn="l"/>
                <a:tab pos="685783" algn="l"/>
                <a:tab pos="1028675" algn="l"/>
                <a:tab pos="1371566" algn="l"/>
                <a:tab pos="1714457" algn="l"/>
                <a:tab pos="2057348" algn="l"/>
                <a:tab pos="2400240" algn="l"/>
                <a:tab pos="2743132" algn="l"/>
                <a:tab pos="3086023" algn="l"/>
                <a:tab pos="3428915" algn="l"/>
                <a:tab pos="3771806" algn="l"/>
                <a:tab pos="4114697" algn="l"/>
                <a:tab pos="4457588" algn="l"/>
                <a:tab pos="4800480" algn="l"/>
                <a:tab pos="5143372" algn="l"/>
                <a:tab pos="5486263" algn="l"/>
                <a:tab pos="5829155" algn="l"/>
                <a:tab pos="6172046" algn="l"/>
                <a:tab pos="6514937" algn="l"/>
                <a:tab pos="6857828" algn="l"/>
              </a:tabLst>
              <a:defRPr sz="1000">
                <a:solidFill>
                  <a:srgbClr val="000000"/>
                </a:solidFill>
              </a:defRPr>
            </a:lvl1pPr>
          </a:lstStyle>
          <a:p>
            <a:pPr defTabSz="342892">
              <a:buFontTx/>
              <a:buNone/>
            </a:pPr>
            <a:fld id="{00521B71-2799-4DBC-878D-8C3E83B7079E}" type="slidenum">
              <a:rPr lang="en-US" smtClean="0">
                <a:latin typeface="Arial"/>
                <a:cs typeface="Times New Roman"/>
              </a:rPr>
              <a:pPr defTabSz="342892">
                <a:buFontTx/>
                <a:buNone/>
              </a:pPr>
              <a:t>‹#›</a:t>
            </a:fld>
            <a:endParaRPr lang="en-US" dirty="0">
              <a:latin typeface="Arial"/>
              <a:cs typeface="Times New Roman"/>
            </a:endParaRPr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1131703" y="246132"/>
            <a:ext cx="6880595" cy="8206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81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7" r:id="rId1"/>
    <p:sldLayoutId id="2147484044" r:id="rId2"/>
    <p:sldLayoutId id="2147484038" r:id="rId3"/>
    <p:sldLayoutId id="2147484039" r:id="rId4"/>
    <p:sldLayoutId id="2147484040" r:id="rId5"/>
    <p:sldLayoutId id="2147484041" r:id="rId6"/>
    <p:sldLayoutId id="2147484042" r:id="rId7"/>
    <p:sldLayoutId id="2147484046" r:id="rId8"/>
    <p:sldLayoutId id="2147484045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34289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600" b="1" i="1">
          <a:solidFill>
            <a:srgbClr val="000000"/>
          </a:solidFill>
          <a:latin typeface="+mj-lt"/>
          <a:ea typeface="+mj-ea"/>
          <a:cs typeface="+mj-cs"/>
        </a:defRPr>
      </a:lvl1pPr>
      <a:lvl2pPr algn="ctr" defTabSz="34289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700">
          <a:solidFill>
            <a:srgbClr val="000000"/>
          </a:solidFill>
          <a:latin typeface="Arial" charset="0"/>
          <a:cs typeface="Times New Roman" pitchFamily="16" charset="0"/>
        </a:defRPr>
      </a:lvl2pPr>
      <a:lvl3pPr algn="ctr" defTabSz="34289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700">
          <a:solidFill>
            <a:srgbClr val="000000"/>
          </a:solidFill>
          <a:latin typeface="Arial" charset="0"/>
          <a:cs typeface="Times New Roman" pitchFamily="16" charset="0"/>
        </a:defRPr>
      </a:lvl3pPr>
      <a:lvl4pPr algn="ctr" defTabSz="34289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700">
          <a:solidFill>
            <a:srgbClr val="000000"/>
          </a:solidFill>
          <a:latin typeface="Arial" charset="0"/>
          <a:cs typeface="Times New Roman" pitchFamily="16" charset="0"/>
        </a:defRPr>
      </a:lvl4pPr>
      <a:lvl5pPr algn="ctr" defTabSz="34289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700">
          <a:solidFill>
            <a:srgbClr val="000000"/>
          </a:solidFill>
          <a:latin typeface="Arial" charset="0"/>
          <a:cs typeface="Times New Roman" pitchFamily="16" charset="0"/>
        </a:defRPr>
      </a:lvl5pPr>
      <a:lvl6pPr marL="342892" algn="ctr" defTabSz="34289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700">
          <a:solidFill>
            <a:srgbClr val="000000"/>
          </a:solidFill>
          <a:latin typeface="Arial" charset="0"/>
          <a:cs typeface="Times New Roman" pitchFamily="16" charset="0"/>
        </a:defRPr>
      </a:lvl6pPr>
      <a:lvl7pPr marL="685783" algn="ctr" defTabSz="34289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700">
          <a:solidFill>
            <a:srgbClr val="000000"/>
          </a:solidFill>
          <a:latin typeface="Arial" charset="0"/>
          <a:cs typeface="Times New Roman" pitchFamily="16" charset="0"/>
        </a:defRPr>
      </a:lvl7pPr>
      <a:lvl8pPr marL="1028675" algn="ctr" defTabSz="34289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700">
          <a:solidFill>
            <a:srgbClr val="000000"/>
          </a:solidFill>
          <a:latin typeface="Arial" charset="0"/>
          <a:cs typeface="Times New Roman" pitchFamily="16" charset="0"/>
        </a:defRPr>
      </a:lvl8pPr>
      <a:lvl9pPr marL="1371566" algn="ctr" defTabSz="34289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700">
          <a:solidFill>
            <a:srgbClr val="000000"/>
          </a:solidFill>
          <a:latin typeface="Arial" charset="0"/>
          <a:cs typeface="Times New Roman" pitchFamily="16" charset="0"/>
        </a:defRPr>
      </a:lvl9pPr>
    </p:titleStyle>
    <p:bodyStyle>
      <a:lvl1pPr marL="253598" indent="-253598" algn="l" defTabSz="342892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53628" indent="-210736" algn="l" defTabSz="342892" rtl="0" eaLnBrk="0" fontAlgn="base" hangingPunct="0">
        <a:spcBef>
          <a:spcPts val="525"/>
        </a:spcBef>
        <a:spcAft>
          <a:spcPct val="0"/>
        </a:spcAft>
        <a:buClr>
          <a:srgbClr val="000000"/>
        </a:buClr>
        <a:buSzPct val="100000"/>
        <a:buFont typeface="Wingdings" panose="05000000000000000000" pitchFamily="2" charset="2"/>
        <a:buChar char="§"/>
        <a:defRPr sz="1800">
          <a:solidFill>
            <a:schemeClr val="tx1"/>
          </a:solidFill>
          <a:latin typeface="+mn-lt"/>
          <a:cs typeface="+mn-cs"/>
        </a:defRPr>
      </a:lvl2pPr>
      <a:lvl3pPr marL="857228" indent="-171446" algn="l" defTabSz="342892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Courier New" panose="02070309020205020404" pitchFamily="49" charset="0"/>
        <a:buChar char="o"/>
        <a:defRPr sz="1600">
          <a:solidFill>
            <a:schemeClr val="tx1"/>
          </a:solidFill>
          <a:latin typeface="+mn-lt"/>
          <a:cs typeface="+mn-cs"/>
        </a:defRPr>
      </a:lvl3pPr>
      <a:lvl4pPr marL="1200120" indent="-171446" algn="l" defTabSz="342892" rtl="0" eaLnBrk="0" fontAlgn="base" hangingPunct="0">
        <a:spcBef>
          <a:spcPts val="375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1400">
          <a:solidFill>
            <a:srgbClr val="000000"/>
          </a:solidFill>
          <a:latin typeface="+mn-lt"/>
          <a:cs typeface="+mn-cs"/>
        </a:defRPr>
      </a:lvl4pPr>
      <a:lvl5pPr marL="1543012" indent="-171446" algn="l" defTabSz="342892" rtl="0" eaLnBrk="0" fontAlgn="base" hangingPunct="0">
        <a:spcBef>
          <a:spcPts val="375"/>
        </a:spcBef>
        <a:spcAft>
          <a:spcPct val="0"/>
        </a:spcAft>
        <a:buClr>
          <a:srgbClr val="000000"/>
        </a:buClr>
        <a:buSzPct val="100000"/>
        <a:buFont typeface="Wingdings" panose="05000000000000000000" pitchFamily="2" charset="2"/>
        <a:buChar char="v"/>
        <a:defRPr sz="1500">
          <a:solidFill>
            <a:srgbClr val="000000"/>
          </a:solidFill>
          <a:latin typeface="+mn-lt"/>
          <a:cs typeface="+mn-cs"/>
        </a:defRPr>
      </a:lvl5pPr>
      <a:lvl6pPr marL="1885903" indent="-171446" algn="l" defTabSz="342892" rtl="0" eaLnBrk="0" fontAlgn="base" hangingPunct="0">
        <a:spcBef>
          <a:spcPts val="375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1500">
          <a:solidFill>
            <a:srgbClr val="000000"/>
          </a:solidFill>
          <a:latin typeface="+mn-lt"/>
          <a:cs typeface="+mn-cs"/>
        </a:defRPr>
      </a:lvl6pPr>
      <a:lvl7pPr marL="2228795" indent="-171446" algn="l" defTabSz="342892" rtl="0" eaLnBrk="0" fontAlgn="base" hangingPunct="0">
        <a:spcBef>
          <a:spcPts val="375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1500">
          <a:solidFill>
            <a:srgbClr val="000000"/>
          </a:solidFill>
          <a:latin typeface="+mn-lt"/>
          <a:cs typeface="+mn-cs"/>
        </a:defRPr>
      </a:lvl7pPr>
      <a:lvl8pPr marL="2571686" indent="-171446" algn="l" defTabSz="342892" rtl="0" eaLnBrk="0" fontAlgn="base" hangingPunct="0">
        <a:spcBef>
          <a:spcPts val="375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1500">
          <a:solidFill>
            <a:srgbClr val="000000"/>
          </a:solidFill>
          <a:latin typeface="+mn-lt"/>
          <a:cs typeface="+mn-cs"/>
        </a:defRPr>
      </a:lvl8pPr>
      <a:lvl9pPr marL="2914577" indent="-171446" algn="l" defTabSz="342892" rtl="0" eaLnBrk="0" fontAlgn="base" hangingPunct="0">
        <a:spcBef>
          <a:spcPts val="375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15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Marine Leader Development (MLD</a:t>
            </a:r>
            <a:r>
              <a:rPr lang="en-US" sz="3600" dirty="0" smtClean="0"/>
              <a:t>):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i="1" dirty="0"/>
              <a:t>Establishing a Unit Leadership Development </a:t>
            </a:r>
            <a:r>
              <a:rPr lang="en-US" sz="4000" i="1" dirty="0" smtClean="0"/>
              <a:t>Program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240640" y="5689600"/>
            <a:ext cx="6662721" cy="668338"/>
          </a:xfrm>
        </p:spPr>
        <p:txBody>
          <a:bodyPr>
            <a:normAutofit fontScale="55000" lnSpcReduction="20000"/>
          </a:bodyPr>
          <a:lstStyle/>
          <a:p>
            <a:r>
              <a:rPr lang="en-US" sz="7200" dirty="0" smtClean="0"/>
              <a:t>Lejeune Leadership Institute</a:t>
            </a:r>
          </a:p>
          <a:p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January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21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Deliberate Planning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Problem Framing</a:t>
            </a:r>
          </a:p>
          <a:p>
            <a:endParaRPr lang="en-US" dirty="0" smtClean="0"/>
          </a:p>
          <a:p>
            <a:r>
              <a:rPr lang="en-US" dirty="0" smtClean="0"/>
              <a:t>Leadership Resources</a:t>
            </a:r>
          </a:p>
          <a:p>
            <a:endParaRPr lang="en-US" dirty="0"/>
          </a:p>
          <a:p>
            <a:r>
              <a:rPr lang="en-US" dirty="0" smtClean="0"/>
              <a:t>MLD References </a:t>
            </a:r>
          </a:p>
          <a:p>
            <a:endParaRPr lang="en-US" dirty="0" smtClean="0"/>
          </a:p>
          <a:p>
            <a:r>
              <a:rPr lang="en-US" dirty="0" smtClean="0"/>
              <a:t>MLD Program Lines of Effort (LOE)</a:t>
            </a:r>
          </a:p>
          <a:p>
            <a:endParaRPr lang="en-US" dirty="0"/>
          </a:p>
          <a:p>
            <a:r>
              <a:rPr lang="en-US" dirty="0" smtClean="0"/>
              <a:t>LLI Contact Info</a:t>
            </a:r>
          </a:p>
        </p:txBody>
      </p:sp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25828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a plan to plan your unit’s Marine Leader Development program</a:t>
            </a:r>
          </a:p>
          <a:p>
            <a:r>
              <a:rPr lang="en-US" dirty="0"/>
              <a:t>Recommend using MCPP, MCWP </a:t>
            </a:r>
            <a:r>
              <a:rPr lang="en-US" dirty="0" smtClean="0"/>
              <a:t>5-10 (problem framing brief)</a:t>
            </a:r>
          </a:p>
          <a:p>
            <a:r>
              <a:rPr lang="en-US" dirty="0" smtClean="0"/>
              <a:t>If </a:t>
            </a:r>
            <a:r>
              <a:rPr lang="en-US" dirty="0"/>
              <a:t>you are assigned to develop your unit’s MLD program and not part of the S3, go consult the S3A, Ops Chief, or Ops O about developing your plan to </a:t>
            </a:r>
            <a:r>
              <a:rPr lang="en-US" dirty="0" smtClean="0"/>
              <a:t>plan</a:t>
            </a:r>
          </a:p>
          <a:p>
            <a:r>
              <a:rPr lang="en-US" dirty="0" smtClean="0"/>
              <a:t>Do the work to orient your planning team before the problem framing brief with your planning timeline, references, and expectations for staff estimates</a:t>
            </a:r>
          </a:p>
          <a:p>
            <a:pPr lvl="1"/>
            <a:r>
              <a:rPr lang="en-US" dirty="0" smtClean="0"/>
              <a:t>Provide your OPT with the references to prepare for your problem framing brief, i.e. the MLD Order 1500.61, MCRP 6-10A </a:t>
            </a:r>
            <a:r>
              <a:rPr lang="en-US" i="1" dirty="0" smtClean="0"/>
              <a:t>Sustaining the Transformation</a:t>
            </a:r>
            <a:r>
              <a:rPr lang="en-US" dirty="0" smtClean="0"/>
              <a:t>, MCDP-1 </a:t>
            </a:r>
            <a:r>
              <a:rPr lang="en-US" i="1" dirty="0" smtClean="0"/>
              <a:t>Warfighting</a:t>
            </a:r>
            <a:r>
              <a:rPr lang="en-US" dirty="0" smtClean="0"/>
              <a:t>, MCWP 6-10 </a:t>
            </a:r>
            <a:r>
              <a:rPr lang="en-US" i="1" dirty="0" smtClean="0"/>
              <a:t>Leading Marines</a:t>
            </a:r>
            <a:r>
              <a:rPr lang="en-US" dirty="0" smtClean="0"/>
              <a:t>, Marine Corps Order No. 29, Unit Training Plan, etc. </a:t>
            </a:r>
          </a:p>
          <a:p>
            <a:r>
              <a:rPr lang="en-US" dirty="0" smtClean="0"/>
              <a:t>Seek your commander’s initial guidance.  This is most likely in your unit’s training plan.  Remember, the commander is a key member in the planning process.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Deliberate Planning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6849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05068"/>
            <a:ext cx="8803759" cy="5073730"/>
          </a:xfrm>
        </p:spPr>
        <p:txBody>
          <a:bodyPr anchor="t">
            <a:normAutofit fontScale="77500" lnSpcReduction="20000"/>
          </a:bodyPr>
          <a:lstStyle/>
          <a:p>
            <a:r>
              <a:rPr lang="en-US" u="sng" dirty="0" smtClean="0"/>
              <a:t>Commander’s Orientation</a:t>
            </a:r>
            <a:r>
              <a:rPr lang="en-US" dirty="0" smtClean="0"/>
              <a:t>- “first </a:t>
            </a:r>
            <a:r>
              <a:rPr lang="en-US" dirty="0"/>
              <a:t>of </a:t>
            </a:r>
            <a:r>
              <a:rPr lang="en-US" dirty="0" smtClean="0"/>
              <a:t>many venues </a:t>
            </a:r>
            <a:r>
              <a:rPr lang="en-US" dirty="0"/>
              <a:t>where the commander, his staff, and </a:t>
            </a:r>
            <a:r>
              <a:rPr lang="en-US" dirty="0" smtClean="0"/>
              <a:t>subordinate commanders </a:t>
            </a:r>
            <a:r>
              <a:rPr lang="en-US" dirty="0"/>
              <a:t>collaborate through </a:t>
            </a:r>
            <a:r>
              <a:rPr lang="en-US" dirty="0" smtClean="0"/>
              <a:t>the exchange </a:t>
            </a:r>
            <a:r>
              <a:rPr lang="en-US" dirty="0"/>
              <a:t>of information and the sharing of </a:t>
            </a:r>
            <a:r>
              <a:rPr lang="en-US" dirty="0" smtClean="0"/>
              <a:t>ideas and </a:t>
            </a:r>
            <a:r>
              <a:rPr lang="en-US" dirty="0"/>
              <a:t>perspectives. Accordingly, the </a:t>
            </a:r>
            <a:r>
              <a:rPr lang="en-US" dirty="0" smtClean="0"/>
              <a:t>commander’s orientation is the </a:t>
            </a:r>
            <a:r>
              <a:rPr lang="en-US" dirty="0"/>
              <a:t>initial step in the design effort </a:t>
            </a:r>
            <a:r>
              <a:rPr lang="en-US" dirty="0" smtClean="0"/>
              <a:t>to begin </a:t>
            </a:r>
            <a:r>
              <a:rPr lang="en-US" dirty="0"/>
              <a:t>to frame the problem as a basis for </a:t>
            </a:r>
            <a:r>
              <a:rPr lang="en-US" dirty="0" smtClean="0"/>
              <a:t>developing possible solutions”. MCP 5-10</a:t>
            </a:r>
          </a:p>
          <a:p>
            <a:r>
              <a:rPr lang="en-US" u="sng" dirty="0" smtClean="0"/>
              <a:t>Understand the Problem</a:t>
            </a:r>
            <a:r>
              <a:rPr lang="en-US" dirty="0" smtClean="0"/>
              <a:t>- “The </a:t>
            </a:r>
            <a:r>
              <a:rPr lang="en-US" dirty="0"/>
              <a:t>essential activities in understanding </a:t>
            </a:r>
            <a:r>
              <a:rPr lang="en-US" dirty="0" smtClean="0"/>
              <a:t>the problem </a:t>
            </a:r>
            <a:r>
              <a:rPr lang="en-US" dirty="0"/>
              <a:t>continue to be critical thinking and </a:t>
            </a:r>
            <a:r>
              <a:rPr lang="en-US" dirty="0" smtClean="0"/>
              <a:t>an open</a:t>
            </a:r>
            <a:r>
              <a:rPr lang="en-US" dirty="0"/>
              <a:t>, frank dialogue to help reveal the </a:t>
            </a:r>
            <a:r>
              <a:rPr lang="en-US" dirty="0" smtClean="0"/>
              <a:t>underlying nature </a:t>
            </a:r>
            <a:r>
              <a:rPr lang="en-US" dirty="0"/>
              <a:t>of the problem</a:t>
            </a:r>
            <a:r>
              <a:rPr lang="en-US" dirty="0" smtClean="0"/>
              <a:t>. </a:t>
            </a:r>
            <a:r>
              <a:rPr lang="en-US" dirty="0"/>
              <a:t>In this manner</a:t>
            </a:r>
            <a:r>
              <a:rPr lang="en-US" dirty="0" smtClean="0"/>
              <a:t>, commanders </a:t>
            </a:r>
            <a:r>
              <a:rPr lang="en-US" dirty="0"/>
              <a:t>use their understanding of the </a:t>
            </a:r>
            <a:r>
              <a:rPr lang="en-US" dirty="0" smtClean="0"/>
              <a:t>problem to </a:t>
            </a:r>
            <a:r>
              <a:rPr lang="en-US" dirty="0"/>
              <a:t>formulate their intent and </a:t>
            </a:r>
            <a:r>
              <a:rPr lang="en-US" dirty="0" smtClean="0"/>
              <a:t>guidance”.</a:t>
            </a:r>
          </a:p>
          <a:p>
            <a:r>
              <a:rPr lang="en-US" u="sng" dirty="0" smtClean="0"/>
              <a:t>Commander’s Initial Intent and Guidance</a:t>
            </a:r>
            <a:r>
              <a:rPr lang="en-US" dirty="0" smtClean="0"/>
              <a:t>- “</a:t>
            </a:r>
            <a:r>
              <a:rPr lang="en-US" dirty="0"/>
              <a:t>Having engaged in a design dialogue with </a:t>
            </a:r>
            <a:r>
              <a:rPr lang="en-US" dirty="0" smtClean="0"/>
              <a:t>his planners </a:t>
            </a:r>
            <a:r>
              <a:rPr lang="en-US" dirty="0"/>
              <a:t>and staff in order to gain insight into </a:t>
            </a:r>
            <a:r>
              <a:rPr lang="en-US" dirty="0" smtClean="0"/>
              <a:t>the problem</a:t>
            </a:r>
            <a:r>
              <a:rPr lang="en-US" dirty="0"/>
              <a:t>, the commander provides his </a:t>
            </a:r>
            <a:r>
              <a:rPr lang="en-US" dirty="0" smtClean="0"/>
              <a:t>initial intent </a:t>
            </a:r>
            <a:r>
              <a:rPr lang="en-US" dirty="0"/>
              <a:t>and guidance in order to direct </a:t>
            </a:r>
            <a:r>
              <a:rPr lang="en-US" dirty="0" smtClean="0"/>
              <a:t>continued actions </a:t>
            </a:r>
            <a:r>
              <a:rPr lang="en-US" dirty="0"/>
              <a:t>in the planning </a:t>
            </a:r>
            <a:r>
              <a:rPr lang="en-US" dirty="0" smtClean="0"/>
              <a:t>process”.</a:t>
            </a:r>
          </a:p>
          <a:p>
            <a:r>
              <a:rPr lang="en-US" u="sng" dirty="0" smtClean="0"/>
              <a:t>Analyze Tasks</a:t>
            </a:r>
            <a:r>
              <a:rPr lang="en-US" dirty="0" smtClean="0"/>
              <a:t>- “</a:t>
            </a:r>
            <a:r>
              <a:rPr lang="en-US" dirty="0"/>
              <a:t>Commands normally receive tasks that </a:t>
            </a:r>
            <a:r>
              <a:rPr lang="en-US" dirty="0" smtClean="0"/>
              <a:t>planners analyze </a:t>
            </a:r>
            <a:r>
              <a:rPr lang="en-US" dirty="0"/>
              <a:t>as a basis for determining the unit’s mission</a:t>
            </a:r>
            <a:r>
              <a:rPr lang="en-US" dirty="0" smtClean="0"/>
              <a:t>. The </a:t>
            </a:r>
            <a:r>
              <a:rPr lang="en-US" dirty="0"/>
              <a:t>principal source for tasks is the </a:t>
            </a:r>
            <a:r>
              <a:rPr lang="en-US" dirty="0" smtClean="0"/>
              <a:t>HHQ plan </a:t>
            </a:r>
            <a:r>
              <a:rPr lang="en-US" dirty="0"/>
              <a:t>or order, but there may be other </a:t>
            </a:r>
            <a:r>
              <a:rPr lang="en-US" dirty="0" smtClean="0"/>
              <a:t>sources, such </a:t>
            </a:r>
            <a:r>
              <a:rPr lang="en-US" dirty="0"/>
              <a:t>as verbal guidance, from which to </a:t>
            </a:r>
            <a:r>
              <a:rPr lang="en-US" dirty="0" smtClean="0"/>
              <a:t>derive tasks”.</a:t>
            </a:r>
          </a:p>
          <a:p>
            <a:pPr lvl="1"/>
            <a:r>
              <a:rPr lang="en-US" dirty="0" smtClean="0"/>
              <a:t>Specified – “primarily </a:t>
            </a:r>
            <a:r>
              <a:rPr lang="en-US" dirty="0"/>
              <a:t>from the </a:t>
            </a:r>
            <a:r>
              <a:rPr lang="en-US" dirty="0" smtClean="0"/>
              <a:t>execution paragraphs </a:t>
            </a:r>
            <a:r>
              <a:rPr lang="en-US" dirty="0"/>
              <a:t>of the HHQ </a:t>
            </a:r>
            <a:r>
              <a:rPr lang="en-US" dirty="0" smtClean="0"/>
              <a:t>OPORD”</a:t>
            </a:r>
          </a:p>
          <a:p>
            <a:pPr lvl="1"/>
            <a:r>
              <a:rPr lang="en-US" dirty="0" smtClean="0"/>
              <a:t>Implied – “</a:t>
            </a:r>
            <a:r>
              <a:rPr lang="en-US" dirty="0"/>
              <a:t>Implied tasks are not specifically stated in </a:t>
            </a:r>
            <a:r>
              <a:rPr lang="en-US" dirty="0" smtClean="0"/>
              <a:t>the HHQ </a:t>
            </a:r>
            <a:r>
              <a:rPr lang="en-US" dirty="0"/>
              <a:t>order, but they are necessary to </a:t>
            </a:r>
            <a:r>
              <a:rPr lang="en-US" dirty="0" smtClean="0"/>
              <a:t>accomplish specified tasks”</a:t>
            </a:r>
          </a:p>
          <a:p>
            <a:pPr lvl="1"/>
            <a:r>
              <a:rPr lang="en-US" dirty="0" smtClean="0"/>
              <a:t>Essential – “</a:t>
            </a:r>
            <a:r>
              <a:rPr lang="en-US" dirty="0"/>
              <a:t>Essential tasks are specified or implied </a:t>
            </a:r>
            <a:r>
              <a:rPr lang="en-US" dirty="0" smtClean="0"/>
              <a:t>tasks that </a:t>
            </a:r>
            <a:r>
              <a:rPr lang="en-US" dirty="0"/>
              <a:t>define mission success and apply to </a:t>
            </a:r>
            <a:r>
              <a:rPr lang="en-US" dirty="0" smtClean="0"/>
              <a:t>the force </a:t>
            </a:r>
            <a:r>
              <a:rPr lang="en-US" dirty="0"/>
              <a:t>as a </a:t>
            </a:r>
            <a:r>
              <a:rPr lang="en-US" dirty="0" smtClean="0"/>
              <a:t>whole”</a:t>
            </a:r>
          </a:p>
          <a:p>
            <a:pPr marL="342892" lvl="1" indent="0" algn="r">
              <a:buNone/>
            </a:pPr>
            <a:r>
              <a:rPr lang="en-US" dirty="0" smtClean="0"/>
              <a:t>Chapter 2, MCWP 5-10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Framing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7383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28600" y="1447800"/>
            <a:ext cx="8699952" cy="4419600"/>
            <a:chOff x="228600" y="1066800"/>
            <a:chExt cx="8699952" cy="4419600"/>
          </a:xfrm>
        </p:grpSpPr>
        <p:sp>
          <p:nvSpPr>
            <p:cNvPr id="46082" name="Oval 9"/>
            <p:cNvSpPr>
              <a:spLocks noChangeArrowheads="1"/>
            </p:cNvSpPr>
            <p:nvPr/>
          </p:nvSpPr>
          <p:spPr bwMode="auto">
            <a:xfrm>
              <a:off x="2286000" y="1066800"/>
              <a:ext cx="4648200" cy="4419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6" name="Oval 8"/>
            <p:cNvSpPr>
              <a:spLocks noChangeArrowheads="1"/>
            </p:cNvSpPr>
            <p:nvPr/>
          </p:nvSpPr>
          <p:spPr bwMode="auto">
            <a:xfrm>
              <a:off x="3276600" y="1981200"/>
              <a:ext cx="2743200" cy="2667000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87" name="Oval 10"/>
            <p:cNvSpPr>
              <a:spLocks noChangeArrowheads="1"/>
            </p:cNvSpPr>
            <p:nvPr/>
          </p:nvSpPr>
          <p:spPr bwMode="auto">
            <a:xfrm>
              <a:off x="3962400" y="2667000"/>
              <a:ext cx="1295400" cy="12954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46088" name="Text Box 12"/>
            <p:cNvSpPr txBox="1">
              <a:spLocks noChangeArrowheads="1"/>
            </p:cNvSpPr>
            <p:nvPr/>
          </p:nvSpPr>
          <p:spPr bwMode="auto">
            <a:xfrm>
              <a:off x="3567113" y="1419225"/>
              <a:ext cx="2147887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sz="2000">
                  <a:solidFill>
                    <a:schemeClr val="tx1"/>
                  </a:solidFill>
                </a:rPr>
                <a:t>MARINE CORPS</a:t>
              </a:r>
            </a:p>
          </p:txBody>
        </p:sp>
        <p:sp>
          <p:nvSpPr>
            <p:cNvPr id="46089" name="Text Box 13"/>
            <p:cNvSpPr txBox="1">
              <a:spLocks noChangeArrowheads="1"/>
            </p:cNvSpPr>
            <p:nvPr/>
          </p:nvSpPr>
          <p:spPr bwMode="auto">
            <a:xfrm>
              <a:off x="3714750" y="2286000"/>
              <a:ext cx="18478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chemeClr val="tx1"/>
                  </a:solidFill>
                </a:rPr>
                <a:t>BASE/STATION</a:t>
              </a:r>
            </a:p>
          </p:txBody>
        </p:sp>
        <p:sp>
          <p:nvSpPr>
            <p:cNvPr id="46090" name="Text Box 14"/>
            <p:cNvSpPr txBox="1">
              <a:spLocks noChangeArrowheads="1"/>
            </p:cNvSpPr>
            <p:nvPr/>
          </p:nvSpPr>
          <p:spPr bwMode="auto">
            <a:xfrm>
              <a:off x="4216400" y="3124200"/>
              <a:ext cx="7778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sz="2000" b="1">
                  <a:solidFill>
                    <a:schemeClr val="tx1"/>
                  </a:solidFill>
                </a:rPr>
                <a:t>UNIT</a:t>
              </a:r>
            </a:p>
          </p:txBody>
        </p:sp>
        <p:sp>
          <p:nvSpPr>
            <p:cNvPr id="46091" name="Text Box 15"/>
            <p:cNvSpPr txBox="1">
              <a:spLocks noChangeArrowheads="1"/>
            </p:cNvSpPr>
            <p:nvPr/>
          </p:nvSpPr>
          <p:spPr bwMode="auto">
            <a:xfrm>
              <a:off x="3775075" y="4772025"/>
              <a:ext cx="171132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en-US" sz="2000">
                  <a:solidFill>
                    <a:schemeClr val="tx1"/>
                  </a:solidFill>
                </a:rPr>
                <a:t>WEB-BASED</a:t>
              </a:r>
            </a:p>
          </p:txBody>
        </p:sp>
        <p:sp>
          <p:nvSpPr>
            <p:cNvPr id="46092" name="AutoShape 18"/>
            <p:cNvSpPr>
              <a:spLocks/>
            </p:cNvSpPr>
            <p:nvPr/>
          </p:nvSpPr>
          <p:spPr bwMode="auto">
            <a:xfrm>
              <a:off x="1981200" y="3733800"/>
              <a:ext cx="152400" cy="914400"/>
            </a:xfrm>
            <a:prstGeom prst="righ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3" name="Line 19"/>
            <p:cNvSpPr>
              <a:spLocks noChangeShapeType="1"/>
            </p:cNvSpPr>
            <p:nvPr/>
          </p:nvSpPr>
          <p:spPr bwMode="auto">
            <a:xfrm flipV="1">
              <a:off x="2133600" y="3657600"/>
              <a:ext cx="16256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4" name="Line 20"/>
            <p:cNvSpPr>
              <a:spLocks noChangeShapeType="1"/>
            </p:cNvSpPr>
            <p:nvPr/>
          </p:nvSpPr>
          <p:spPr bwMode="auto">
            <a:xfrm>
              <a:off x="2209800" y="1600200"/>
              <a:ext cx="10668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5" name="AutoShape 24"/>
            <p:cNvSpPr>
              <a:spLocks/>
            </p:cNvSpPr>
            <p:nvPr/>
          </p:nvSpPr>
          <p:spPr bwMode="auto">
            <a:xfrm>
              <a:off x="2057400" y="1143000"/>
              <a:ext cx="152400" cy="914400"/>
            </a:xfrm>
            <a:prstGeom prst="righ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6" name="Line 25"/>
            <p:cNvSpPr>
              <a:spLocks noChangeShapeType="1"/>
            </p:cNvSpPr>
            <p:nvPr/>
          </p:nvSpPr>
          <p:spPr bwMode="auto">
            <a:xfrm>
              <a:off x="5029200" y="3276600"/>
              <a:ext cx="2286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6097" name="Group 28"/>
            <p:cNvGrpSpPr>
              <a:grpSpLocks/>
            </p:cNvGrpSpPr>
            <p:nvPr/>
          </p:nvGrpSpPr>
          <p:grpSpPr bwMode="auto">
            <a:xfrm>
              <a:off x="2057400" y="1143000"/>
              <a:ext cx="1219200" cy="990600"/>
              <a:chOff x="1296" y="720"/>
              <a:chExt cx="768" cy="624"/>
            </a:xfrm>
          </p:grpSpPr>
          <p:sp>
            <p:nvSpPr>
              <p:cNvPr id="46106" name="Line 26"/>
              <p:cNvSpPr>
                <a:spLocks noChangeShapeType="1"/>
              </p:cNvSpPr>
              <p:nvPr/>
            </p:nvSpPr>
            <p:spPr bwMode="auto">
              <a:xfrm>
                <a:off x="1392" y="1008"/>
                <a:ext cx="672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07" name="AutoShape 27"/>
              <p:cNvSpPr>
                <a:spLocks/>
              </p:cNvSpPr>
              <p:nvPr/>
            </p:nvSpPr>
            <p:spPr bwMode="auto">
              <a:xfrm>
                <a:off x="1296" y="720"/>
                <a:ext cx="96" cy="576"/>
              </a:xfrm>
              <a:prstGeom prst="rightBrace">
                <a:avLst>
                  <a:gd name="adj1" fmla="val 5000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B8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6098" name="Group 31"/>
            <p:cNvGrpSpPr>
              <a:grpSpLocks/>
            </p:cNvGrpSpPr>
            <p:nvPr/>
          </p:nvGrpSpPr>
          <p:grpSpPr bwMode="auto">
            <a:xfrm>
              <a:off x="1981200" y="3657600"/>
              <a:ext cx="1778000" cy="990600"/>
              <a:chOff x="1248" y="2304"/>
              <a:chExt cx="1120" cy="624"/>
            </a:xfrm>
          </p:grpSpPr>
          <p:sp>
            <p:nvSpPr>
              <p:cNvPr id="46104" name="AutoShape 29"/>
              <p:cNvSpPr>
                <a:spLocks/>
              </p:cNvSpPr>
              <p:nvPr/>
            </p:nvSpPr>
            <p:spPr bwMode="auto">
              <a:xfrm>
                <a:off x="1248" y="2352"/>
                <a:ext cx="96" cy="576"/>
              </a:xfrm>
              <a:prstGeom prst="rightBrace">
                <a:avLst>
                  <a:gd name="adj1" fmla="val 5000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B8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5" name="Line 30"/>
              <p:cNvSpPr>
                <a:spLocks noChangeShapeType="1"/>
              </p:cNvSpPr>
              <p:nvPr/>
            </p:nvSpPr>
            <p:spPr bwMode="auto">
              <a:xfrm flipV="1">
                <a:off x="1344" y="2304"/>
                <a:ext cx="1024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6099" name="AutoShape 32"/>
            <p:cNvSpPr>
              <a:spLocks/>
            </p:cNvSpPr>
            <p:nvPr/>
          </p:nvSpPr>
          <p:spPr bwMode="auto">
            <a:xfrm>
              <a:off x="7315200" y="2514600"/>
              <a:ext cx="152400" cy="1524000"/>
            </a:xfrm>
            <a:prstGeom prst="leftBrace">
              <a:avLst>
                <a:gd name="adj1" fmla="val 8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0" name="Line 33"/>
            <p:cNvSpPr>
              <a:spLocks noChangeShapeType="1"/>
            </p:cNvSpPr>
            <p:nvPr/>
          </p:nvSpPr>
          <p:spPr bwMode="auto">
            <a:xfrm>
              <a:off x="5029200" y="3276600"/>
              <a:ext cx="2286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1" name="Text Box 35"/>
            <p:cNvSpPr txBox="1">
              <a:spLocks noChangeArrowheads="1"/>
            </p:cNvSpPr>
            <p:nvPr/>
          </p:nvSpPr>
          <p:spPr bwMode="auto">
            <a:xfrm>
              <a:off x="228600" y="1066800"/>
              <a:ext cx="2063385" cy="13849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9pPr>
            </a:lstStyle>
            <a:p>
              <a:pPr eaLnBrk="1" hangingPunct="1">
                <a:buFont typeface="Arial" charset="0"/>
                <a:buChar char="•"/>
              </a:pPr>
              <a:r>
                <a:rPr lang="en-US" sz="1400" b="1" i="1" dirty="0">
                  <a:solidFill>
                    <a:schemeClr val="tx1"/>
                  </a:solidFill>
                </a:rPr>
                <a:t>HITT</a:t>
              </a:r>
            </a:p>
            <a:p>
              <a:pPr eaLnBrk="1" hangingPunct="1">
                <a:buFont typeface="Arial" charset="0"/>
                <a:buChar char="•"/>
              </a:pPr>
              <a:endParaRPr lang="en-US" sz="1400" b="1" i="1" dirty="0">
                <a:solidFill>
                  <a:schemeClr val="tx1"/>
                </a:solidFill>
              </a:endParaRPr>
            </a:p>
            <a:p>
              <a:pPr eaLnBrk="1" hangingPunct="1">
                <a:buFont typeface="Arial" charset="0"/>
                <a:buChar char="•"/>
              </a:pPr>
              <a:r>
                <a:rPr lang="en-US" sz="1400" b="1" i="1" dirty="0">
                  <a:solidFill>
                    <a:schemeClr val="tx1"/>
                  </a:solidFill>
                </a:rPr>
                <a:t>Unit PME Site</a:t>
              </a:r>
            </a:p>
            <a:p>
              <a:pPr eaLnBrk="1" hangingPunct="1">
                <a:buFont typeface="Arial" charset="0"/>
                <a:buChar char="•"/>
              </a:pPr>
              <a:endParaRPr lang="en-US" sz="1400" b="1" i="1" dirty="0">
                <a:solidFill>
                  <a:schemeClr val="tx1"/>
                </a:solidFill>
              </a:endParaRPr>
            </a:p>
            <a:p>
              <a:pPr eaLnBrk="1" hangingPunct="1">
                <a:buFont typeface="Arial" charset="0"/>
                <a:buChar char="•"/>
              </a:pPr>
              <a:r>
                <a:rPr lang="en-US" sz="1400" b="1" i="1" dirty="0">
                  <a:solidFill>
                    <a:schemeClr val="tx1"/>
                  </a:solidFill>
                </a:rPr>
                <a:t>Marine </a:t>
              </a:r>
              <a:r>
                <a:rPr lang="en-US" sz="1400" b="1" i="1" dirty="0" smtClean="0">
                  <a:solidFill>
                    <a:schemeClr val="tx1"/>
                  </a:solidFill>
                </a:rPr>
                <a:t>Leadership </a:t>
              </a:r>
            </a:p>
            <a:p>
              <a:pPr eaLnBrk="1" hangingPunct="1"/>
              <a:r>
                <a:rPr lang="en-US" sz="1400" b="1" i="1" dirty="0" smtClean="0">
                  <a:solidFill>
                    <a:schemeClr val="tx1"/>
                  </a:solidFill>
                </a:rPr>
                <a:t>Development  website</a:t>
              </a:r>
              <a:endParaRPr lang="en-US" sz="1400" b="1" i="1" dirty="0">
                <a:solidFill>
                  <a:schemeClr val="tx1"/>
                </a:solidFill>
              </a:endParaRPr>
            </a:p>
          </p:txBody>
        </p:sp>
        <p:sp>
          <p:nvSpPr>
            <p:cNvPr id="46102" name="Text Box 36"/>
            <p:cNvSpPr txBox="1">
              <a:spLocks noChangeArrowheads="1"/>
            </p:cNvSpPr>
            <p:nvPr/>
          </p:nvSpPr>
          <p:spPr bwMode="auto">
            <a:xfrm>
              <a:off x="7437438" y="2568575"/>
              <a:ext cx="1491114" cy="1815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9pPr>
            </a:lstStyle>
            <a:p>
              <a:pPr eaLnBrk="1" hangingPunct="1">
                <a:buFont typeface="Arial" charset="0"/>
                <a:buChar char="•"/>
              </a:pPr>
              <a:r>
                <a:rPr lang="en-US" sz="1400" b="1" i="1" dirty="0">
                  <a:solidFill>
                    <a:schemeClr val="tx1"/>
                  </a:solidFill>
                </a:rPr>
                <a:t>MCMAP</a:t>
              </a:r>
            </a:p>
            <a:p>
              <a:pPr eaLnBrk="1" hangingPunct="1"/>
              <a:r>
                <a:rPr lang="en-US" sz="1400" b="1" i="1" dirty="0">
                  <a:solidFill>
                    <a:schemeClr val="tx1"/>
                  </a:solidFill>
                </a:rPr>
                <a:t> Instructors</a:t>
              </a:r>
            </a:p>
            <a:p>
              <a:pPr eaLnBrk="1" hangingPunct="1"/>
              <a:endParaRPr lang="en-US" sz="1400" b="1" i="1" dirty="0">
                <a:solidFill>
                  <a:schemeClr val="tx1"/>
                </a:solidFill>
              </a:endParaRPr>
            </a:p>
            <a:p>
              <a:pPr eaLnBrk="1" hangingPunct="1">
                <a:buFont typeface="Arial" charset="0"/>
                <a:buChar char="•"/>
              </a:pPr>
              <a:r>
                <a:rPr lang="en-US" sz="1400" b="1" i="1" dirty="0">
                  <a:solidFill>
                    <a:schemeClr val="tx1"/>
                  </a:solidFill>
                </a:rPr>
                <a:t>Former </a:t>
              </a:r>
            </a:p>
            <a:p>
              <a:pPr eaLnBrk="1" hangingPunct="1"/>
              <a:r>
                <a:rPr lang="en-US" sz="1400" b="1" i="1" dirty="0">
                  <a:solidFill>
                    <a:schemeClr val="tx1"/>
                  </a:solidFill>
                </a:rPr>
                <a:t> Recruiters</a:t>
              </a:r>
            </a:p>
            <a:p>
              <a:pPr eaLnBrk="1" hangingPunct="1"/>
              <a:endParaRPr lang="en-US" sz="1400" b="1" i="1" dirty="0">
                <a:solidFill>
                  <a:schemeClr val="tx1"/>
                </a:solidFill>
              </a:endParaRPr>
            </a:p>
            <a:p>
              <a:pPr eaLnBrk="1" hangingPunct="1">
                <a:buFont typeface="Arial" charset="0"/>
                <a:buChar char="•"/>
              </a:pPr>
              <a:r>
                <a:rPr lang="en-US" sz="1400" b="1" i="1" dirty="0">
                  <a:solidFill>
                    <a:schemeClr val="tx1"/>
                  </a:solidFill>
                </a:rPr>
                <a:t>“Key Leaders</a:t>
              </a:r>
              <a:r>
                <a:rPr lang="en-US" sz="1400" b="1" i="1" dirty="0" smtClean="0">
                  <a:solidFill>
                    <a:schemeClr val="tx1"/>
                  </a:solidFill>
                </a:rPr>
                <a:t>”</a:t>
              </a:r>
            </a:p>
            <a:p>
              <a:pPr eaLnBrk="1" hangingPunct="1"/>
              <a:endParaRPr lang="en-US" sz="1400" b="1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6103" name="Text Box 37"/>
            <p:cNvSpPr txBox="1">
              <a:spLocks noChangeArrowheads="1"/>
            </p:cNvSpPr>
            <p:nvPr/>
          </p:nvSpPr>
          <p:spPr bwMode="auto">
            <a:xfrm>
              <a:off x="762000" y="3683000"/>
              <a:ext cx="1060450" cy="1155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defRPr sz="2400">
                  <a:solidFill>
                    <a:schemeClr val="bg1"/>
                  </a:solidFill>
                  <a:latin typeface="Arial" charset="0"/>
                  <a:cs typeface="Times New Roman" pitchFamily="18" charset="0"/>
                </a:defRPr>
              </a:lvl9pPr>
            </a:lstStyle>
            <a:p>
              <a:pPr eaLnBrk="1" hangingPunct="1">
                <a:buFont typeface="Arial" charset="0"/>
                <a:buChar char="•"/>
              </a:pPr>
              <a:r>
                <a:rPr lang="en-US" sz="1400" b="1" i="1">
                  <a:solidFill>
                    <a:schemeClr val="tx1"/>
                  </a:solidFill>
                </a:rPr>
                <a:t>Personal</a:t>
              </a:r>
            </a:p>
            <a:p>
              <a:pPr eaLnBrk="1" hangingPunct="1"/>
              <a:r>
                <a:rPr lang="en-US" sz="1400" b="1" i="1">
                  <a:solidFill>
                    <a:schemeClr val="tx1"/>
                  </a:solidFill>
                </a:rPr>
                <a:t> Finance</a:t>
              </a:r>
            </a:p>
            <a:p>
              <a:pPr eaLnBrk="1" hangingPunct="1"/>
              <a:r>
                <a:rPr lang="en-US" sz="1400" b="1" i="1">
                  <a:solidFill>
                    <a:schemeClr val="tx1"/>
                  </a:solidFill>
                </a:rPr>
                <a:t> Managers</a:t>
              </a:r>
            </a:p>
            <a:p>
              <a:pPr eaLnBrk="1" hangingPunct="1"/>
              <a:endParaRPr lang="en-US" sz="1400" b="1" i="1">
                <a:solidFill>
                  <a:schemeClr val="tx1"/>
                </a:solidFill>
              </a:endParaRPr>
            </a:p>
            <a:p>
              <a:pPr eaLnBrk="1" hangingPunct="1">
                <a:buFont typeface="Arial" charset="0"/>
                <a:buChar char="•"/>
              </a:pPr>
              <a:r>
                <a:rPr lang="en-US" sz="1400" b="1" i="1">
                  <a:solidFill>
                    <a:schemeClr val="tx1"/>
                  </a:solidFill>
                </a:rPr>
                <a:t>MCFLCs</a:t>
              </a:r>
            </a:p>
          </p:txBody>
        </p:sp>
      </p:grp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457200" y="5943600"/>
            <a:ext cx="8305800" cy="40229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sz="2000" b="1" i="1" dirty="0" smtClean="0">
                <a:solidFill>
                  <a:srgbClr val="000000"/>
                </a:solidFill>
              </a:rPr>
              <a:t>The Best Leadership Resources are on the Morning Report</a:t>
            </a:r>
            <a:endParaRPr lang="en-US" sz="2000" b="1" i="1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Leadership </a:t>
            </a:r>
            <a:r>
              <a:rPr lang="en-US" dirty="0" smtClean="0">
                <a:solidFill>
                  <a:srgbClr val="000000"/>
                </a:solidFill>
              </a:rPr>
              <a:t>Resources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12835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MLD Order, MCO 1500.61, </a:t>
            </a:r>
            <a:r>
              <a:rPr lang="en-US" sz="1200" u="sng" dirty="0" smtClean="0">
                <a:solidFill>
                  <a:srgbClr val="000082"/>
                </a:solidFill>
              </a:rPr>
              <a:t>https</a:t>
            </a:r>
            <a:r>
              <a:rPr lang="en-US" sz="1200" u="sng" dirty="0">
                <a:solidFill>
                  <a:srgbClr val="000082"/>
                </a:solidFill>
              </a:rPr>
              <a:t>://www.usmcu.edu/sites/default/files/LLI/MCLD/MCO%201500.61.pdf</a:t>
            </a:r>
            <a:endParaRPr lang="en-US" sz="1400" u="sng" dirty="0" smtClean="0">
              <a:solidFill>
                <a:srgbClr val="000082"/>
              </a:solidFill>
            </a:endParaRPr>
          </a:p>
          <a:p>
            <a:r>
              <a:rPr lang="en-US" dirty="0" smtClean="0"/>
              <a:t>Marine Corps Order No. </a:t>
            </a:r>
            <a:r>
              <a:rPr lang="en-US" dirty="0"/>
              <a:t>29, </a:t>
            </a:r>
            <a:r>
              <a:rPr lang="en-US" sz="1200" u="sng" dirty="0">
                <a:solidFill>
                  <a:srgbClr val="000082"/>
                </a:solidFill>
              </a:rPr>
              <a:t>https://www.usmcu.edu/sites/default/files/LLI/MCLD/Fidelity/Relations%20Between%20Officers%20and%20Men.pdf</a:t>
            </a:r>
            <a:endParaRPr lang="en-US" sz="1200" u="sng" dirty="0" smtClean="0">
              <a:solidFill>
                <a:srgbClr val="000082"/>
              </a:solidFill>
            </a:endParaRPr>
          </a:p>
          <a:p>
            <a:r>
              <a:rPr lang="en-US" dirty="0" smtClean="0"/>
              <a:t>MCDP-1 </a:t>
            </a:r>
            <a:r>
              <a:rPr lang="en-US" i="1" dirty="0"/>
              <a:t>Warfighting</a:t>
            </a:r>
            <a:r>
              <a:rPr lang="en-US" dirty="0"/>
              <a:t>, </a:t>
            </a:r>
            <a:r>
              <a:rPr lang="en-US" sz="1200" u="sng" dirty="0">
                <a:solidFill>
                  <a:srgbClr val="000082"/>
                </a:solidFill>
              </a:rPr>
              <a:t>https://www.usmcu.edu/sites/default/files/LLI/MCLD/Fidelity/Sustaining%20the%20Transformation%20MCTP%206-10A.pdf</a:t>
            </a:r>
          </a:p>
          <a:p>
            <a:r>
              <a:rPr lang="en-US" dirty="0" smtClean="0"/>
              <a:t>MCWP 5-10 </a:t>
            </a:r>
            <a:r>
              <a:rPr lang="en-US" i="1" dirty="0" smtClean="0"/>
              <a:t>Marine Corps Planning Process</a:t>
            </a:r>
            <a:r>
              <a:rPr lang="en-US" dirty="0" smtClean="0"/>
              <a:t>, </a:t>
            </a:r>
            <a:r>
              <a:rPr lang="en-US" sz="1200" u="sng" dirty="0">
                <a:solidFill>
                  <a:srgbClr val="000082"/>
                </a:solidFill>
              </a:rPr>
              <a:t>http://www.marines.mil/Portals/59/Publications/MCWP%205-10%20FRMLY%20MCWP%205-1.pdf?ver=2017-08-28-140131-227</a:t>
            </a:r>
            <a:endParaRPr lang="en-US" sz="1200" u="sng" dirty="0" smtClean="0">
              <a:solidFill>
                <a:srgbClr val="000082"/>
              </a:solidFill>
            </a:endParaRPr>
          </a:p>
          <a:p>
            <a:r>
              <a:rPr lang="en-US" dirty="0" smtClean="0"/>
              <a:t>MCWP 6-10 </a:t>
            </a:r>
            <a:r>
              <a:rPr lang="en-US" i="1" dirty="0" smtClean="0"/>
              <a:t>Leading Marines</a:t>
            </a:r>
            <a:r>
              <a:rPr lang="en-US" dirty="0"/>
              <a:t>, </a:t>
            </a:r>
            <a:r>
              <a:rPr lang="en-US" sz="1200" u="sng" dirty="0">
                <a:solidFill>
                  <a:srgbClr val="000082"/>
                </a:solidFill>
              </a:rPr>
              <a:t>https://www.usmcu.edu/sites/default/files/LLI/MCLD/Fidelity/Leading%20Marines%20MCWP%206-10.pdf</a:t>
            </a:r>
            <a:endParaRPr lang="en-US" sz="1200" i="1" u="sng" dirty="0" smtClean="0">
              <a:solidFill>
                <a:srgbClr val="000082"/>
              </a:solidFill>
            </a:endParaRPr>
          </a:p>
          <a:p>
            <a:r>
              <a:rPr lang="en-US" dirty="0" smtClean="0"/>
              <a:t>MCRP 6-10A </a:t>
            </a:r>
            <a:r>
              <a:rPr lang="en-US" i="1" dirty="0" smtClean="0"/>
              <a:t>Sustaining the Transformation</a:t>
            </a:r>
            <a:r>
              <a:rPr lang="en-US" dirty="0"/>
              <a:t>, </a:t>
            </a:r>
            <a:r>
              <a:rPr lang="en-US" sz="1200" u="sng" dirty="0">
                <a:solidFill>
                  <a:srgbClr val="000082"/>
                </a:solidFill>
              </a:rPr>
              <a:t>https://www.usmcu.edu/sites/default/files/LLI/MCLD/Fidelity/Sustaining%20the%20Transformation%20MCTP%206-10A.pdf</a:t>
            </a:r>
            <a:endParaRPr lang="en-US" sz="1200" u="sng" dirty="0" smtClean="0">
              <a:solidFill>
                <a:srgbClr val="000082"/>
              </a:solidFill>
            </a:endParaRPr>
          </a:p>
          <a:p>
            <a:r>
              <a:rPr lang="en-US" dirty="0" smtClean="0"/>
              <a:t>Six </a:t>
            </a:r>
            <a:r>
              <a:rPr lang="en-US" dirty="0"/>
              <a:t>Fs, </a:t>
            </a:r>
            <a:r>
              <a:rPr lang="en-US" sz="1200" u="sng" dirty="0">
                <a:solidFill>
                  <a:srgbClr val="000082"/>
                </a:solidFill>
              </a:rPr>
              <a:t>https://www.usmcu.edu/lli/marine-leader-development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MLD </a:t>
            </a:r>
            <a:r>
              <a:rPr lang="en-US" b="1" dirty="0" smtClean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324322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MLD Lines of Effort</a:t>
            </a:r>
            <a:endParaRPr lang="en-US" b="1" dirty="0"/>
          </a:p>
        </p:txBody>
      </p:sp>
      <p:grpSp>
        <p:nvGrpSpPr>
          <p:cNvPr id="21" name="Group 20"/>
          <p:cNvGrpSpPr/>
          <p:nvPr/>
        </p:nvGrpSpPr>
        <p:grpSpPr>
          <a:xfrm>
            <a:off x="133350" y="7229958"/>
            <a:ext cx="8743950" cy="5190642"/>
            <a:chOff x="133350" y="1195753"/>
            <a:chExt cx="8743950" cy="5190642"/>
          </a:xfrm>
        </p:grpSpPr>
        <p:sp>
          <p:nvSpPr>
            <p:cNvPr id="20" name="Notched Right Arrow 19"/>
            <p:cNvSpPr/>
            <p:nvPr/>
          </p:nvSpPr>
          <p:spPr>
            <a:xfrm>
              <a:off x="363070" y="1752599"/>
              <a:ext cx="8171330" cy="4633795"/>
            </a:xfrm>
            <a:prstGeom prst="notchedRightArrow">
              <a:avLst/>
            </a:prstGeom>
            <a:gradFill>
              <a:gsLst>
                <a:gs pos="0">
                  <a:schemeClr val="accent4">
                    <a:tint val="50000"/>
                    <a:satMod val="300000"/>
                  </a:schemeClr>
                </a:gs>
                <a:gs pos="0">
                  <a:schemeClr val="accent4">
                    <a:tint val="37000"/>
                    <a:satMod val="300000"/>
                    <a:alpha val="10000"/>
                  </a:schemeClr>
                </a:gs>
                <a:gs pos="100000">
                  <a:schemeClr val="accent4">
                    <a:tint val="15000"/>
                    <a:satMod val="350000"/>
                  </a:schemeClr>
                </a:gs>
              </a:gsLst>
            </a:gradFill>
            <a:ln/>
            <a:effectLst>
              <a:outerShdw blurRad="40000" dist="20000" dir="5400000" rotWithShape="0">
                <a:srgbClr val="000000">
                  <a:alpha val="0"/>
                </a:srgbClr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5" name="Straight Arrow Connector 4"/>
            <p:cNvCxnSpPr/>
            <p:nvPr/>
          </p:nvCxnSpPr>
          <p:spPr bwMode="auto">
            <a:xfrm>
              <a:off x="1600200" y="1752600"/>
              <a:ext cx="7277100" cy="0"/>
            </a:xfrm>
            <a:prstGeom prst="straightConnector1">
              <a:avLst/>
            </a:prstGeom>
            <a:ln w="82550">
              <a:solidFill>
                <a:schemeClr val="tx1"/>
              </a:solidFill>
              <a:bevel/>
              <a:headEnd type="none" w="med" len="med"/>
              <a:tailEnd type="stealth" w="lg" len="med"/>
            </a:ln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6" name="Rectangle 5"/>
            <p:cNvSpPr/>
            <p:nvPr/>
          </p:nvSpPr>
          <p:spPr bwMode="auto">
            <a:xfrm>
              <a:off x="1543052" y="1195753"/>
              <a:ext cx="1752600" cy="419100"/>
            </a:xfrm>
            <a:prstGeom prst="rect">
              <a:avLst/>
            </a:prstGeom>
            <a:ln>
              <a:solidFill>
                <a:srgbClr val="0000FF"/>
              </a:solidFill>
              <a:headEnd type="none" w="med" len="med"/>
              <a:tailEnd type="none" w="med" len="med"/>
            </a:ln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r>
                <a:rPr lang="en-US" sz="1600" dirty="0" smtClean="0">
                  <a:solidFill>
                    <a:schemeClr val="tx1"/>
                  </a:solidFill>
                </a:rPr>
                <a:t>1st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6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6" charset="0"/>
                </a:rPr>
                <a:t>Qtr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6" charset="0"/>
                </a:rPr>
                <a:t>, FY XX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3448052" y="1195753"/>
              <a:ext cx="1600200" cy="419100"/>
            </a:xfrm>
            <a:prstGeom prst="rect">
              <a:avLst/>
            </a:prstGeom>
            <a:ln>
              <a:solidFill>
                <a:srgbClr val="0000FF"/>
              </a:solidFill>
              <a:headEnd type="none" w="med" len="med"/>
              <a:tailEnd type="none" w="med" len="med"/>
            </a:ln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r>
                <a:rPr lang="en-US" sz="1600" dirty="0" smtClean="0">
                  <a:solidFill>
                    <a:schemeClr val="tx1"/>
                  </a:solidFill>
                </a:rPr>
                <a:t>2d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6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6" charset="0"/>
                </a:rPr>
                <a:t>Qtr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6" charset="0"/>
                </a:rPr>
                <a:t>, FY XX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200652" y="1195753"/>
              <a:ext cx="1600200" cy="419100"/>
            </a:xfrm>
            <a:prstGeom prst="rect">
              <a:avLst/>
            </a:prstGeom>
            <a:ln>
              <a:solidFill>
                <a:srgbClr val="0000FF"/>
              </a:solidFill>
              <a:headEnd type="none" w="med" len="med"/>
              <a:tailEnd type="none" w="med" len="med"/>
            </a:ln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r>
                <a:rPr lang="en-US" sz="1600" dirty="0" smtClean="0">
                  <a:solidFill>
                    <a:schemeClr val="tx1"/>
                  </a:solidFill>
                </a:rPr>
                <a:t>3d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6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6" charset="0"/>
                </a:rPr>
                <a:t>Qtr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6" charset="0"/>
                </a:rPr>
                <a:t>, FY XX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6953252" y="1195753"/>
              <a:ext cx="1828800" cy="419100"/>
            </a:xfrm>
            <a:prstGeom prst="rect">
              <a:avLst/>
            </a:prstGeom>
            <a:ln>
              <a:solidFill>
                <a:srgbClr val="0000FF"/>
              </a:solidFill>
              <a:headEnd type="none" w="med" len="med"/>
              <a:tailEnd type="none" w="med" len="med"/>
            </a:ln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r>
                <a:rPr lang="en-US" sz="1600" dirty="0" smtClean="0">
                  <a:solidFill>
                    <a:schemeClr val="tx1"/>
                  </a:solidFill>
                </a:rPr>
                <a:t>4th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6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6" charset="0"/>
                </a:rPr>
                <a:t>Qtr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6" charset="0"/>
                </a:rPr>
                <a:t>, FY XX</a:t>
              </a:r>
            </a:p>
          </p:txBody>
        </p:sp>
        <p:sp>
          <p:nvSpPr>
            <p:cNvPr id="10" name="TextBox 9"/>
            <p:cNvSpPr txBox="1"/>
            <p:nvPr/>
          </p:nvSpPr>
          <p:spPr bwMode="auto">
            <a:xfrm>
              <a:off x="1600200" y="1831143"/>
              <a:ext cx="1752600" cy="710067"/>
            </a:xfrm>
            <a:prstGeom prst="rect">
              <a:avLst/>
            </a:prstGeom>
            <a:ln>
              <a:headEnd/>
              <a:tailEnd/>
            </a:ln>
            <a:ex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lIns="90000" tIns="46800" rIns="90000" bIns="46800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Individual Skills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 bwMode="auto">
            <a:xfrm>
              <a:off x="152400" y="4443732"/>
              <a:ext cx="1752600" cy="433068"/>
            </a:xfrm>
            <a:prstGeom prst="rect">
              <a:avLst/>
            </a:prstGeom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</a:gradFill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  <a:softEdge rad="12700"/>
            </a:effectLst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90000" tIns="46800" rIns="90000" bIns="46800" rtlCol="0">
              <a:spAutoFit/>
            </a:bodyPr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Family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 bwMode="auto">
            <a:xfrm>
              <a:off x="152400" y="3885270"/>
              <a:ext cx="1752600" cy="433068"/>
            </a:xfrm>
            <a:prstGeom prst="rect">
              <a:avLst/>
            </a:prstGeom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</a:gradFill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  <a:softEdge rad="12700"/>
            </a:effectLst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90000" tIns="46800" rIns="90000" bIns="46800" rtlCol="0">
              <a:spAutoFit/>
            </a:bodyPr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Fitness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 bwMode="auto">
            <a:xfrm>
              <a:off x="142875" y="3275670"/>
              <a:ext cx="1752600" cy="433068"/>
            </a:xfrm>
            <a:prstGeom prst="rect">
              <a:avLst/>
            </a:prstGeom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</a:gradFill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  <a:softEdge rad="12700"/>
            </a:effectLst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90000" tIns="46800" rIns="90000" bIns="46800" rtlCol="0">
              <a:spAutoFit/>
            </a:bodyPr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Fighter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 bwMode="auto">
            <a:xfrm>
              <a:off x="133350" y="2666070"/>
              <a:ext cx="1752600" cy="433068"/>
            </a:xfrm>
            <a:prstGeom prst="rect">
              <a:avLst/>
            </a:prstGeom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</a:gradFill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  <a:softEdge rad="12700"/>
            </a:effectLst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90000" tIns="46800" rIns="90000" bIns="46800" rtlCol="0">
              <a:spAutoFit/>
            </a:bodyPr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Fidelity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 bwMode="auto">
            <a:xfrm>
              <a:off x="3810000" y="1831142"/>
              <a:ext cx="1600200" cy="1017844"/>
            </a:xfrm>
            <a:prstGeom prst="rect">
              <a:avLst/>
            </a:prstGeom>
            <a:ln>
              <a:headEnd/>
              <a:tailEnd/>
            </a:ln>
            <a:ex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lIns="90000" tIns="46800" rIns="90000" bIns="46800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Advanced Individual Skills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 bwMode="auto">
            <a:xfrm>
              <a:off x="5867400" y="1831143"/>
              <a:ext cx="1581150" cy="1017844"/>
            </a:xfrm>
            <a:prstGeom prst="rect">
              <a:avLst/>
            </a:prstGeom>
            <a:ln>
              <a:headEnd/>
              <a:tailEnd/>
            </a:ln>
            <a:ex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lIns="90000" tIns="46800" rIns="90000" bIns="46800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Small Unit Collective Events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 bwMode="auto">
            <a:xfrm rot="16200000">
              <a:off x="6054457" y="3906452"/>
              <a:ext cx="4557594" cy="402291"/>
            </a:xfrm>
            <a:prstGeom prst="rect">
              <a:avLst/>
            </a:prstGeom>
            <a:ln w="9525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  <p:txBody>
            <a:bodyPr wrap="square" lIns="90000" tIns="46800" rIns="90000" bIns="46800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Unit Wide Collective Event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 bwMode="auto">
            <a:xfrm>
              <a:off x="142875" y="5029200"/>
              <a:ext cx="1752600" cy="433068"/>
            </a:xfrm>
            <a:prstGeom prst="rect">
              <a:avLst/>
            </a:prstGeom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</a:gradFill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  <a:softEdge rad="12700"/>
            </a:effectLst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90000" tIns="46800" rIns="90000" bIns="46800" rtlCol="0">
              <a:spAutoFit/>
            </a:bodyPr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Finances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 bwMode="auto">
            <a:xfrm>
              <a:off x="152400" y="5586732"/>
              <a:ext cx="1752600" cy="433068"/>
            </a:xfrm>
            <a:prstGeom prst="rect">
              <a:avLst/>
            </a:prstGeom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</a:gradFill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  <a:softEdge rad="12700"/>
            </a:effectLst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lIns="90000" tIns="46800" rIns="90000" bIns="46800" rtlCol="0">
              <a:spAutoFit/>
            </a:bodyPr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Future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 bwMode="auto">
            <a:xfrm rot="16200000">
              <a:off x="1183737" y="4206634"/>
              <a:ext cx="3066859" cy="433068"/>
            </a:xfrm>
            <a:prstGeom prst="rect">
              <a:avLst/>
            </a:prstGeom>
            <a:ln w="9525">
              <a:solidFill>
                <a:srgbClr val="000000"/>
              </a:solidFill>
              <a:round/>
              <a:headEnd/>
              <a:tailEnd/>
            </a:ln>
            <a:effectLst/>
            <a:extLst/>
          </p:spPr>
          <p:style>
            <a:lnRef idx="0">
              <a:scrgbClr r="0" g="0" b="0"/>
            </a:lnRef>
            <a:fillRef idx="1002">
              <a:schemeClr val="lt2"/>
            </a:fillRef>
            <a:effectRef idx="0">
              <a:scrgbClr r="0" g="0" b="0"/>
            </a:effectRef>
            <a:fontRef idx="major"/>
          </p:style>
          <p:txBody>
            <a:bodyPr wrap="square" lIns="90000" tIns="46800" rIns="90000" bIns="46800" rtlCol="0">
              <a:spAutoFit/>
            </a:bodyPr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Annual Training</a:t>
              </a:r>
              <a:endParaRPr lang="en-US" sz="2200" dirty="0">
                <a:solidFill>
                  <a:schemeClr val="tx1"/>
                </a:solidFill>
              </a:endParaRPr>
            </a:p>
          </p:txBody>
        </p:sp>
        <p:sp>
          <p:nvSpPr>
            <p:cNvPr id="23" name="5-Point Star 22"/>
            <p:cNvSpPr/>
            <p:nvPr/>
          </p:nvSpPr>
          <p:spPr bwMode="auto">
            <a:xfrm>
              <a:off x="3914775" y="3925875"/>
              <a:ext cx="381000" cy="377851"/>
            </a:xfrm>
            <a:prstGeom prst="star5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Times New Roman" pitchFamily="16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 bwMode="auto">
            <a:xfrm>
              <a:off x="3581400" y="3313888"/>
              <a:ext cx="1066801" cy="648512"/>
            </a:xfrm>
            <a:prstGeom prst="rect">
              <a:avLst/>
            </a:prstGeom>
            <a:ln>
              <a:headEnd/>
              <a:tailEnd/>
            </a:ln>
            <a:ex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lIns="90000" tIns="46800" rIns="90000" bIns="46800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Unit Corporal’s Course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25" name="5-Point Star 24"/>
            <p:cNvSpPr/>
            <p:nvPr/>
          </p:nvSpPr>
          <p:spPr bwMode="auto">
            <a:xfrm>
              <a:off x="4143375" y="5145075"/>
              <a:ext cx="381000" cy="377851"/>
            </a:xfrm>
            <a:prstGeom prst="star5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Times New Roman" pitchFamily="16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 bwMode="auto">
            <a:xfrm>
              <a:off x="3810000" y="4648200"/>
              <a:ext cx="1066801" cy="463846"/>
            </a:xfrm>
            <a:prstGeom prst="rect">
              <a:avLst/>
            </a:prstGeom>
            <a:ln>
              <a:headEnd/>
              <a:tailEnd/>
            </a:ln>
            <a:ex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lIns="90000" tIns="46800" rIns="90000" bIns="46800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Transition Ceremony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5-Point Star 26"/>
            <p:cNvSpPr/>
            <p:nvPr/>
          </p:nvSpPr>
          <p:spPr bwMode="auto">
            <a:xfrm>
              <a:off x="6429374" y="4956149"/>
              <a:ext cx="381000" cy="377851"/>
            </a:xfrm>
            <a:prstGeom prst="star5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Times New Roman" pitchFamily="16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 bwMode="auto">
            <a:xfrm>
              <a:off x="6095999" y="4459274"/>
              <a:ext cx="1066801" cy="463846"/>
            </a:xfrm>
            <a:prstGeom prst="rect">
              <a:avLst/>
            </a:prstGeom>
            <a:ln>
              <a:headEnd/>
              <a:tailEnd/>
            </a:ln>
            <a:ex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lIns="90000" tIns="46800" rIns="90000" bIns="46800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Marriage Workshop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5-Point Star 28"/>
            <p:cNvSpPr/>
            <p:nvPr/>
          </p:nvSpPr>
          <p:spPr bwMode="auto">
            <a:xfrm>
              <a:off x="5638799" y="4152299"/>
              <a:ext cx="381000" cy="343501"/>
            </a:xfrm>
            <a:prstGeom prst="star5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Times New Roman" pitchFamily="16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 bwMode="auto">
            <a:xfrm>
              <a:off x="5172075" y="3371549"/>
              <a:ext cx="1304925" cy="648512"/>
            </a:xfrm>
            <a:prstGeom prst="rect">
              <a:avLst/>
            </a:prstGeom>
            <a:ln>
              <a:headEnd/>
              <a:tailEnd/>
            </a:ln>
            <a:extLst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lIns="90000" tIns="46800" rIns="90000" bIns="46800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Small Unit MOS/Common Skills Meet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43000"/>
            <a:ext cx="9144000" cy="530607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 bwMode="auto">
          <a:xfrm rot="20038049">
            <a:off x="1153616" y="3649769"/>
            <a:ext cx="5809130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>
                    <a:alpha val="41000"/>
                  </a:srgbClr>
                </a:solidFill>
              </a:rPr>
              <a:t>Notional Training Plan </a:t>
            </a:r>
            <a:endParaRPr lang="en-US" sz="3600" dirty="0">
              <a:solidFill>
                <a:srgbClr val="FF0000">
                  <a:alpha val="41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94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Leadership Doctrine </a:t>
            </a:r>
            <a:br>
              <a:rPr lang="en-US" dirty="0"/>
            </a:br>
            <a:r>
              <a:rPr lang="en-US" dirty="0"/>
              <a:t>(703).784.9753</a:t>
            </a:r>
            <a:br>
              <a:rPr lang="en-US" dirty="0"/>
            </a:br>
            <a:r>
              <a:rPr lang="en-US" dirty="0"/>
              <a:t>(703).</a:t>
            </a:r>
            <a:r>
              <a:rPr lang="en-US" dirty="0" smtClean="0"/>
              <a:t>432.5519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000082"/>
                </a:solidFill>
                <a:ea typeface="+mj-ea"/>
              </a:rPr>
              <a:t>https://www.usmcu.edu/mld-establish-ldp/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1676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LLI-MCU Master Unclass Jan 18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Times New Roman" pitchFamily="16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lIns="90000" tIns="46800" rIns="90000" bIns="46800"/>
      <a:lstStyle>
        <a:defPPr>
          <a:buFont typeface="Arial" charset="0"/>
          <a:buChar char="•"/>
          <a:defRPr sz="2200" dirty="0"/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8254</TotalTime>
  <Words>639</Words>
  <Application>Microsoft Office PowerPoint</Application>
  <PresentationFormat>On-screen Show (4:3)</PresentationFormat>
  <Paragraphs>98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 Unicode MS</vt:lpstr>
      <vt:lpstr>Arial</vt:lpstr>
      <vt:lpstr>Calibri</vt:lpstr>
      <vt:lpstr>Courier New</vt:lpstr>
      <vt:lpstr>Times New Roman</vt:lpstr>
      <vt:lpstr>Wingdings</vt:lpstr>
      <vt:lpstr>LLI-MCU Master Unclass Jan 18</vt:lpstr>
      <vt:lpstr>Marine Leader Development (MLD): Establishing a Unit Leadership Development Program</vt:lpstr>
      <vt:lpstr>Agenda</vt:lpstr>
      <vt:lpstr>Deliberate Planning</vt:lpstr>
      <vt:lpstr>Problem Framing</vt:lpstr>
      <vt:lpstr>Leadership Resources</vt:lpstr>
      <vt:lpstr>MLD References</vt:lpstr>
      <vt:lpstr>MLD Lines of Effort</vt:lpstr>
      <vt:lpstr>Leadership Doctrine  (703).784.9753 (703).432.5519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Zummeren Dr. James I</dc:creator>
  <cp:lastModifiedBy>Dyson Maj Gregory W</cp:lastModifiedBy>
  <cp:revision>233</cp:revision>
  <cp:lastPrinted>2018-01-10T15:34:38Z</cp:lastPrinted>
  <dcterms:modified xsi:type="dcterms:W3CDTF">2018-12-06T19:37:13Z</dcterms:modified>
</cp:coreProperties>
</file>